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56" r:id="rId2"/>
    <p:sldId id="278" r:id="rId3"/>
    <p:sldId id="1879" r:id="rId4"/>
    <p:sldId id="1880" r:id="rId5"/>
    <p:sldId id="279" r:id="rId6"/>
    <p:sldId id="307" r:id="rId7"/>
    <p:sldId id="334" r:id="rId8"/>
    <p:sldId id="481" r:id="rId9"/>
    <p:sldId id="437" r:id="rId10"/>
    <p:sldId id="480" r:id="rId11"/>
    <p:sldId id="336" r:id="rId12"/>
    <p:sldId id="438" r:id="rId13"/>
    <p:sldId id="440" r:id="rId14"/>
    <p:sldId id="456" r:id="rId15"/>
    <p:sldId id="441" r:id="rId16"/>
    <p:sldId id="1878" r:id="rId17"/>
    <p:sldId id="1876" r:id="rId18"/>
    <p:sldId id="357" r:id="rId19"/>
    <p:sldId id="358" r:id="rId20"/>
    <p:sldId id="442" r:id="rId21"/>
    <p:sldId id="1885" r:id="rId22"/>
    <p:sldId id="444" r:id="rId23"/>
    <p:sldId id="1886" r:id="rId24"/>
    <p:sldId id="1896" r:id="rId25"/>
    <p:sldId id="1957" r:id="rId26"/>
    <p:sldId id="1946" r:id="rId27"/>
    <p:sldId id="1931" r:id="rId28"/>
    <p:sldId id="1932" r:id="rId29"/>
    <p:sldId id="1935" r:id="rId30"/>
    <p:sldId id="1936" r:id="rId31"/>
    <p:sldId id="1951" r:id="rId32"/>
    <p:sldId id="270" r:id="rId33"/>
    <p:sldId id="1952" r:id="rId34"/>
    <p:sldId id="1872" r:id="rId35"/>
    <p:sldId id="380" r:id="rId36"/>
    <p:sldId id="271" r:id="rId37"/>
    <p:sldId id="272" r:id="rId38"/>
    <p:sldId id="274" r:id="rId39"/>
    <p:sldId id="277" r:id="rId40"/>
    <p:sldId id="273" r:id="rId41"/>
    <p:sldId id="1881" r:id="rId42"/>
    <p:sldId id="1953" r:id="rId43"/>
    <p:sldId id="1954" r:id="rId44"/>
    <p:sldId id="459" r:id="rId45"/>
    <p:sldId id="1956" r:id="rId46"/>
    <p:sldId id="650" r:id="rId47"/>
    <p:sldId id="1955" r:id="rId48"/>
    <p:sldId id="460" r:id="rId49"/>
    <p:sldId id="462" r:id="rId50"/>
    <p:sldId id="466" r:id="rId51"/>
    <p:sldId id="464" r:id="rId52"/>
    <p:sldId id="465" r:id="rId53"/>
    <p:sldId id="467" r:id="rId54"/>
    <p:sldId id="774" r:id="rId55"/>
    <p:sldId id="775" r:id="rId56"/>
    <p:sldId id="805" r:id="rId57"/>
    <p:sldId id="776" r:id="rId58"/>
    <p:sldId id="468" r:id="rId59"/>
    <p:sldId id="1958" r:id="rId60"/>
    <p:sldId id="457" r:id="rId61"/>
    <p:sldId id="276" r:id="rId62"/>
  </p:sldIdLst>
  <p:sldSz cx="12192000" cy="6858000"/>
  <p:notesSz cx="6858000" cy="9144000"/>
  <p:embeddedFontLst>
    <p:embeddedFont>
      <p:font typeface="等线" panose="02010600030101010101" pitchFamily="2" charset="-122"/>
      <p:regular r:id="rId64"/>
      <p:bold r:id="rId65"/>
    </p:embeddedFont>
    <p:embeddedFont>
      <p:font typeface="微软雅黑 Light" panose="02010600030101010101" pitchFamily="2" charset="-122"/>
      <p:regular r:id="rId66"/>
      <p:bold r:id="rId67"/>
    </p:embeddedFont>
    <p:embeddedFont>
      <p:font typeface="Cambria Math" panose="02040503050406030204" pitchFamily="18" charset="0"/>
      <p:regular r:id="rId68"/>
    </p:embeddedFont>
    <p:embeddedFont>
      <p:font typeface="KaiTi" panose="02010609060101010101" pitchFamily="49" charset="-122"/>
      <p:regular r:id="rId69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Microsoft YaHei UI" panose="020B0503020204020204" pitchFamily="34" charset="-122"/>
      <p:regular r:id="rId72"/>
      <p:bold r:id="rId73"/>
    </p:embeddedFont>
    <p:embeddedFont>
      <p:font typeface="STKaiti" panose="02010600040101010101" pitchFamily="2" charset="-122"/>
      <p:regular r:id="rId74"/>
    </p:embeddedFont>
  </p:embeddedFontLst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B42D8-00CF-4466-BB9A-00F27C3FE0CA}" v="1268" dt="2024-05-26T17:07:13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8"/>
    <p:restoredTop sz="78828" autoAdjust="0"/>
  </p:normalViewPr>
  <p:slideViewPr>
    <p:cSldViewPr snapToGrid="0">
      <p:cViewPr varScale="1">
        <p:scale>
          <a:sx n="130" d="100"/>
          <a:sy n="130" d="100"/>
        </p:scale>
        <p:origin x="616" y="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4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bin Liu" userId="4225c5aa5e49e60f" providerId="LiveId" clId="{704B42D8-00CF-4466-BB9A-00F27C3FE0CA}"/>
    <pc:docChg chg="undo redo custSel addSld delSld modSld sldOrd">
      <pc:chgData name="Libin Liu" userId="4225c5aa5e49e60f" providerId="LiveId" clId="{704B42D8-00CF-4466-BB9A-00F27C3FE0CA}" dt="2024-05-26T17:07:21.938" v="2544" actId="1076"/>
      <pc:docMkLst>
        <pc:docMk/>
      </pc:docMkLst>
      <pc:sldChg chg="modSp mod">
        <pc:chgData name="Libin Liu" userId="4225c5aa5e49e60f" providerId="LiveId" clId="{704B42D8-00CF-4466-BB9A-00F27C3FE0CA}" dt="2024-05-26T14:20:40.543" v="0" actId="20577"/>
        <pc:sldMkLst>
          <pc:docMk/>
          <pc:sldMk cId="0" sldId="256"/>
        </pc:sldMkLst>
        <pc:spChg chg="mod">
          <ac:chgData name="Libin Liu" userId="4225c5aa5e49e60f" providerId="LiveId" clId="{704B42D8-00CF-4466-BB9A-00F27C3FE0CA}" dt="2024-05-26T14:20:40.543" v="0" actId="20577"/>
          <ac:spMkLst>
            <pc:docMk/>
            <pc:sldMk cId="0" sldId="256"/>
            <ac:spMk id="19" creationId="{1C150F63-2679-48A6-8B4B-13E3D0C48880}"/>
          </ac:spMkLst>
        </pc:spChg>
      </pc:sldChg>
      <pc:sldChg chg="delSp modSp mod">
        <pc:chgData name="Libin Liu" userId="4225c5aa5e49e60f" providerId="LiveId" clId="{704B42D8-00CF-4466-BB9A-00F27C3FE0CA}" dt="2024-05-26T16:22:15.588" v="1922" actId="1076"/>
        <pc:sldMkLst>
          <pc:docMk/>
          <pc:sldMk cId="1551313510" sldId="270"/>
        </pc:sldMkLst>
        <pc:spChg chg="del">
          <ac:chgData name="Libin Liu" userId="4225c5aa5e49e60f" providerId="LiveId" clId="{704B42D8-00CF-4466-BB9A-00F27C3FE0CA}" dt="2024-05-26T15:59:18.870" v="1655" actId="478"/>
          <ac:spMkLst>
            <pc:docMk/>
            <pc:sldMk cId="1551313510" sldId="270"/>
            <ac:spMk id="5" creationId="{00000000-0000-0000-0000-000000000000}"/>
          </ac:spMkLst>
        </pc:spChg>
        <pc:spChg chg="mod">
          <ac:chgData name="Libin Liu" userId="4225c5aa5e49e60f" providerId="LiveId" clId="{704B42D8-00CF-4466-BB9A-00F27C3FE0CA}" dt="2024-05-26T16:22:15.588" v="1922" actId="1076"/>
          <ac:spMkLst>
            <pc:docMk/>
            <pc:sldMk cId="1551313510" sldId="270"/>
            <ac:spMk id="8" creationId="{B685F51C-D288-5881-D66D-5E2B64CC7225}"/>
          </ac:spMkLst>
        </pc:spChg>
        <pc:picChg chg="mod">
          <ac:chgData name="Libin Liu" userId="4225c5aa5e49e60f" providerId="LiveId" clId="{704B42D8-00CF-4466-BB9A-00F27C3FE0CA}" dt="2024-05-26T15:59:29.234" v="1658" actId="1076"/>
          <ac:picMkLst>
            <pc:docMk/>
            <pc:sldMk cId="1551313510" sldId="270"/>
            <ac:picMk id="6" creationId="{00000000-0000-0000-0000-000000000000}"/>
          </ac:picMkLst>
        </pc:picChg>
      </pc:sldChg>
      <pc:sldChg chg="addSp delSp modSp mod chgLayout">
        <pc:chgData name="Libin Liu" userId="4225c5aa5e49e60f" providerId="LiveId" clId="{704B42D8-00CF-4466-BB9A-00F27C3FE0CA}" dt="2024-05-26T16:22:57.971" v="1926" actId="6549"/>
        <pc:sldMkLst>
          <pc:docMk/>
          <pc:sldMk cId="1591784831" sldId="271"/>
        </pc:sldMkLst>
        <pc:spChg chg="mod">
          <ac:chgData name="Libin Liu" userId="4225c5aa5e49e60f" providerId="LiveId" clId="{704B42D8-00CF-4466-BB9A-00F27C3FE0CA}" dt="2024-05-26T16:22:57.971" v="1926" actId="6549"/>
          <ac:spMkLst>
            <pc:docMk/>
            <pc:sldMk cId="1591784831" sldId="271"/>
            <ac:spMk id="2" creationId="{1F0A76B2-137E-CDF0-9254-58C904B5363A}"/>
          </ac:spMkLst>
        </pc:spChg>
        <pc:spChg chg="mod ord">
          <ac:chgData name="Libin Liu" userId="4225c5aa5e49e60f" providerId="LiveId" clId="{704B42D8-00CF-4466-BB9A-00F27C3FE0CA}" dt="2024-05-26T16:20:36.759" v="1909" actId="2710"/>
          <ac:spMkLst>
            <pc:docMk/>
            <pc:sldMk cId="1591784831" sldId="271"/>
            <ac:spMk id="3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01.500" v="1896" actId="6264"/>
          <ac:spMkLst>
            <pc:docMk/>
            <pc:sldMk cId="1591784831" sldId="271"/>
            <ac:spMk id="4" creationId="{6BD4EE68-6BA7-BE82-835E-2DB90815D303}"/>
          </ac:spMkLst>
        </pc:spChg>
        <pc:spChg chg="add del mod">
          <ac:chgData name="Libin Liu" userId="4225c5aa5e49e60f" providerId="LiveId" clId="{704B42D8-00CF-4466-BB9A-00F27C3FE0CA}" dt="2024-05-26T16:20:01.500" v="1896" actId="6264"/>
          <ac:spMkLst>
            <pc:docMk/>
            <pc:sldMk cId="1591784831" sldId="271"/>
            <ac:spMk id="5" creationId="{1061B775-414F-036E-676F-4A0B1A3A0B1B}"/>
          </ac:spMkLst>
        </pc:spChg>
        <pc:spChg chg="mod or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6" creationId="{93CD865C-BFC7-108F-3817-0D320F6A4016}"/>
          </ac:spMkLst>
        </pc:spChg>
        <pc:spChg chg="add del mo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7" creationId="{AE56B3A2-3406-B175-5C4D-8BA0E2E41156}"/>
          </ac:spMkLst>
        </pc:spChg>
        <pc:spChg chg="add del mod">
          <ac:chgData name="Libin Liu" userId="4225c5aa5e49e60f" providerId="LiveId" clId="{704B42D8-00CF-4466-BB9A-00F27C3FE0CA}" dt="2024-05-26T16:20:04.623" v="1897" actId="6264"/>
          <ac:spMkLst>
            <pc:docMk/>
            <pc:sldMk cId="1591784831" sldId="271"/>
            <ac:spMk id="8" creationId="{FAD2D0DC-820D-D5BA-9630-40EBA9EE8641}"/>
          </ac:spMkLst>
        </pc:spChg>
      </pc:sldChg>
      <pc:sldChg chg="modSp mod">
        <pc:chgData name="Libin Liu" userId="4225c5aa5e49e60f" providerId="LiveId" clId="{704B42D8-00CF-4466-BB9A-00F27C3FE0CA}" dt="2024-05-26T16:00:34.425" v="1660" actId="1076"/>
        <pc:sldMkLst>
          <pc:docMk/>
          <pc:sldMk cId="2448851108" sldId="272"/>
        </pc:sldMkLst>
        <pc:picChg chg="mod">
          <ac:chgData name="Libin Liu" userId="4225c5aa5e49e60f" providerId="LiveId" clId="{704B42D8-00CF-4466-BB9A-00F27C3FE0CA}" dt="2024-05-26T16:00:34.425" v="1660" actId="1076"/>
          <ac:picMkLst>
            <pc:docMk/>
            <pc:sldMk cId="2448851108" sldId="272"/>
            <ac:picMk id="4" creationId="{00000000-0000-0000-0000-000000000000}"/>
          </ac:picMkLst>
        </pc:picChg>
      </pc:sldChg>
      <pc:sldChg chg="modSp mod">
        <pc:chgData name="Libin Liu" userId="4225c5aa5e49e60f" providerId="LiveId" clId="{704B42D8-00CF-4466-BB9A-00F27C3FE0CA}" dt="2024-05-26T16:24:24.263" v="1950" actId="1076"/>
        <pc:sldMkLst>
          <pc:docMk/>
          <pc:sldMk cId="2580396732" sldId="273"/>
        </pc:sldMkLst>
        <pc:spChg chg="mod">
          <ac:chgData name="Libin Liu" userId="4225c5aa5e49e60f" providerId="LiveId" clId="{704B42D8-00CF-4466-BB9A-00F27C3FE0CA}" dt="2024-05-26T16:24:24.263" v="1950" actId="1076"/>
          <ac:spMkLst>
            <pc:docMk/>
            <pc:sldMk cId="2580396732" sldId="273"/>
            <ac:spMk id="3" creationId="{00000000-0000-0000-0000-000000000000}"/>
          </ac:spMkLst>
        </pc:spChg>
        <pc:spChg chg="mod">
          <ac:chgData name="Libin Liu" userId="4225c5aa5e49e60f" providerId="LiveId" clId="{704B42D8-00CF-4466-BB9A-00F27C3FE0CA}" dt="2024-05-26T16:24:01.790" v="1941" actId="404"/>
          <ac:spMkLst>
            <pc:docMk/>
            <pc:sldMk cId="2580396732" sldId="273"/>
            <ac:spMk id="5" creationId="{CCE72E26-2E81-A869-7F45-F2158B33D810}"/>
          </ac:spMkLst>
        </pc:spChg>
      </pc:sldChg>
      <pc:sldChg chg="addSp delSp modSp mod chgLayout">
        <pc:chgData name="Libin Liu" userId="4225c5aa5e49e60f" providerId="LiveId" clId="{704B42D8-00CF-4466-BB9A-00F27C3FE0CA}" dt="2024-05-26T16:23:48.540" v="1938" actId="6549"/>
        <pc:sldMkLst>
          <pc:docMk/>
          <pc:sldMk cId="4260238253" sldId="274"/>
        </pc:sldMkLst>
        <pc:spChg chg="add del mo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2" creationId="{B4194765-AFA3-0F18-DB60-EF6A30A3A73B}"/>
          </ac:spMkLst>
        </pc:spChg>
        <pc:spChg chg="mod or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3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53.513" v="1915" actId="6264"/>
          <ac:spMkLst>
            <pc:docMk/>
            <pc:sldMk cId="4260238253" sldId="274"/>
            <ac:spMk id="4" creationId="{2975E640-2C59-D297-56DF-366CB45F9C21}"/>
          </ac:spMkLst>
        </pc:spChg>
        <pc:spChg chg="mod ord">
          <ac:chgData name="Libin Liu" userId="4225c5aa5e49e60f" providerId="LiveId" clId="{704B42D8-00CF-4466-BB9A-00F27C3FE0CA}" dt="2024-05-26T16:23:48.540" v="1938" actId="6549"/>
          <ac:spMkLst>
            <pc:docMk/>
            <pc:sldMk cId="4260238253" sldId="274"/>
            <ac:spMk id="7" creationId="{2724727A-EBD5-19A8-3047-4385EF1111AB}"/>
          </ac:spMkLst>
        </pc:spChg>
      </pc:sldChg>
      <pc:sldChg chg="addSp delSp modSp mod chgLayout">
        <pc:chgData name="Libin Liu" userId="4225c5aa5e49e60f" providerId="LiveId" clId="{704B42D8-00CF-4466-BB9A-00F27C3FE0CA}" dt="2024-05-26T16:23:46.354" v="1937" actId="6549"/>
        <pc:sldMkLst>
          <pc:docMk/>
          <pc:sldMk cId="1962666850" sldId="277"/>
        </pc:sldMkLst>
        <pc:spChg chg="add del mod">
          <ac:chgData name="Libin Liu" userId="4225c5aa5e49e60f" providerId="LiveId" clId="{704B42D8-00CF-4466-BB9A-00F27C3FE0CA}" dt="2024-05-26T16:20:45.591" v="1911" actId="6264"/>
          <ac:spMkLst>
            <pc:docMk/>
            <pc:sldMk cId="1962666850" sldId="277"/>
            <ac:spMk id="2" creationId="{60432C5D-4DC8-00CF-1459-1E9F9D47CF84}"/>
          </ac:spMkLst>
        </pc:spChg>
        <pc:spChg chg="add del mod">
          <ac:chgData name="Libin Liu" userId="4225c5aa5e49e60f" providerId="LiveId" clId="{704B42D8-00CF-4466-BB9A-00F27C3FE0CA}" dt="2024-05-26T16:20:45.591" v="1911" actId="6264"/>
          <ac:spMkLst>
            <pc:docMk/>
            <pc:sldMk cId="1962666850" sldId="277"/>
            <ac:spMk id="5" creationId="{0D930EE7-39E8-5D63-1F74-A9E8A8522FDA}"/>
          </ac:spMkLst>
        </pc:spChg>
        <pc:spChg chg="del mod">
          <ac:chgData name="Libin Liu" userId="4225c5aa5e49e60f" providerId="LiveId" clId="{704B42D8-00CF-4466-BB9A-00F27C3FE0CA}" dt="2024-05-26T16:23:40.882" v="1934" actId="478"/>
          <ac:spMkLst>
            <pc:docMk/>
            <pc:sldMk cId="1962666850" sldId="277"/>
            <ac:spMk id="6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20:49.062" v="1913" actId="6264"/>
          <ac:spMkLst>
            <pc:docMk/>
            <pc:sldMk cId="1962666850" sldId="277"/>
            <ac:spMk id="7" creationId="{0060AB33-D7F5-EFBC-E23F-B2B7B1454A15}"/>
          </ac:spMkLst>
        </pc:spChg>
        <pc:spChg chg="mod ord">
          <ac:chgData name="Libin Liu" userId="4225c5aa5e49e60f" providerId="LiveId" clId="{704B42D8-00CF-4466-BB9A-00F27C3FE0CA}" dt="2024-05-26T16:23:46.354" v="1937" actId="6549"/>
          <ac:spMkLst>
            <pc:docMk/>
            <pc:sldMk cId="1962666850" sldId="277"/>
            <ac:spMk id="8" creationId="{53E82B8A-ED62-80A9-52C2-7FDA33AC34E8}"/>
          </ac:spMkLst>
        </pc:spChg>
        <pc:spChg chg="add del mod">
          <ac:chgData name="Libin Liu" userId="4225c5aa5e49e60f" providerId="LiveId" clId="{704B42D8-00CF-4466-BB9A-00F27C3FE0CA}" dt="2024-05-26T16:20:49.062" v="1913" actId="6264"/>
          <ac:spMkLst>
            <pc:docMk/>
            <pc:sldMk cId="1962666850" sldId="277"/>
            <ac:spMk id="9" creationId="{8D59D2B2-A091-0819-9EE2-F22E2DD1EB01}"/>
          </ac:spMkLst>
        </pc:spChg>
        <pc:picChg chg="mod ord">
          <ac:chgData name="Libin Liu" userId="4225c5aa5e49e60f" providerId="LiveId" clId="{704B42D8-00CF-4466-BB9A-00F27C3FE0CA}" dt="2024-05-26T16:23:44.653" v="1936" actId="1076"/>
          <ac:picMkLst>
            <pc:docMk/>
            <pc:sldMk cId="1962666850" sldId="277"/>
            <ac:picMk id="4" creationId="{00000000-0000-0000-0000-000000000000}"/>
          </ac:picMkLst>
        </pc:picChg>
      </pc:sldChg>
      <pc:sldChg chg="modAnim">
        <pc:chgData name="Libin Liu" userId="4225c5aa5e49e60f" providerId="LiveId" clId="{704B42D8-00CF-4466-BB9A-00F27C3FE0CA}" dt="2024-05-26T14:29:06.524" v="45"/>
        <pc:sldMkLst>
          <pc:docMk/>
          <pc:sldMk cId="2406490962" sldId="334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053581093" sldId="335"/>
        </pc:sldMkLst>
      </pc:sldChg>
      <pc:sldChg chg="modSp mod">
        <pc:chgData name="Libin Liu" userId="4225c5aa5e49e60f" providerId="LiveId" clId="{704B42D8-00CF-4466-BB9A-00F27C3FE0CA}" dt="2024-05-26T14:40:55.058" v="52" actId="207"/>
        <pc:sldMkLst>
          <pc:docMk/>
          <pc:sldMk cId="3334153269" sldId="336"/>
        </pc:sldMkLst>
        <pc:spChg chg="mod">
          <ac:chgData name="Libin Liu" userId="4225c5aa5e49e60f" providerId="LiveId" clId="{704B42D8-00CF-4466-BB9A-00F27C3FE0CA}" dt="2024-05-26T14:40:55.058" v="52" actId="207"/>
          <ac:spMkLst>
            <pc:docMk/>
            <pc:sldMk cId="3334153269" sldId="336"/>
            <ac:spMk id="12" creationId="{32004314-C420-8849-5E68-41CB8D9503B9}"/>
          </ac:spMkLst>
        </pc:spChg>
      </pc:sldChg>
      <pc:sldChg chg="addSp delSp modSp mod">
        <pc:chgData name="Libin Liu" userId="4225c5aa5e49e60f" providerId="LiveId" clId="{704B42D8-00CF-4466-BB9A-00F27C3FE0CA}" dt="2024-05-26T15:03:03.123" v="716" actId="478"/>
        <pc:sldMkLst>
          <pc:docMk/>
          <pc:sldMk cId="1931435866" sldId="357"/>
        </pc:sldMkLst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2" creationId="{7247F926-129A-8346-D743-FE9EBF2E180B}"/>
          </ac:spMkLst>
        </pc:spChg>
        <pc:spChg chg="mod">
          <ac:chgData name="Libin Liu" userId="4225c5aa5e49e60f" providerId="LiveId" clId="{704B42D8-00CF-4466-BB9A-00F27C3FE0CA}" dt="2024-05-26T15:02:37.084" v="704" actId="1076"/>
          <ac:spMkLst>
            <pc:docMk/>
            <pc:sldMk cId="1931435866" sldId="357"/>
            <ac:spMk id="3" creationId="{DA9201BC-AB43-2647-B394-14504E9A94EA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4" creationId="{D68B1025-88CE-BFD4-782C-B6B1C2FD4CB8}"/>
          </ac:spMkLst>
        </pc:spChg>
        <pc:spChg chg="del">
          <ac:chgData name="Libin Liu" userId="4225c5aa5e49e60f" providerId="LiveId" clId="{704B42D8-00CF-4466-BB9A-00F27C3FE0CA}" dt="2024-05-26T15:03:03.123" v="716" actId="478"/>
          <ac:spMkLst>
            <pc:docMk/>
            <pc:sldMk cId="1931435866" sldId="357"/>
            <ac:spMk id="5" creationId="{38FE940B-D715-FE4E-9A4F-85252CD045AA}"/>
          </ac:spMkLst>
        </pc:spChg>
        <pc:spChg chg="mod">
          <ac:chgData name="Libin Liu" userId="4225c5aa5e49e60f" providerId="LiveId" clId="{704B42D8-00CF-4466-BB9A-00F27C3FE0CA}" dt="2024-05-26T15:02:53.301" v="713" actId="1076"/>
          <ac:spMkLst>
            <pc:docMk/>
            <pc:sldMk cId="1931435866" sldId="357"/>
            <ac:spMk id="10" creationId="{82C90D7B-5C29-2B72-90CD-1A4FEA4F81A4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1" creationId="{4B4755BE-04BC-923A-5C48-D406559BF7DF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2" creationId="{0CC4CEBF-B748-EA76-B39D-D0B1EF645201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3" creationId="{E4A053F5-E74B-488A-5BBF-5E3FBD27901C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4" creationId="{5904FC45-2273-9BA2-7BE5-9990B336FA7B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5" creationId="{976BDCFE-9B7E-0735-754C-29AFAF011159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6" creationId="{EC096D3E-4AED-40A7-46E5-AD1DC69104F7}"/>
          </ac:spMkLst>
        </pc:spChg>
        <pc:spChg chg="mod">
          <ac:chgData name="Libin Liu" userId="4225c5aa5e49e60f" providerId="LiveId" clId="{704B42D8-00CF-4466-BB9A-00F27C3FE0CA}" dt="2024-05-26T15:02:49.734" v="712" actId="404"/>
          <ac:spMkLst>
            <pc:docMk/>
            <pc:sldMk cId="1931435866" sldId="357"/>
            <ac:spMk id="17" creationId="{2272380E-33D3-85CE-D3E2-D59D6DDFA76F}"/>
          </ac:spMkLst>
        </pc:spChg>
        <pc:grpChg chg="add mod">
          <ac:chgData name="Libin Liu" userId="4225c5aa5e49e60f" providerId="LiveId" clId="{704B42D8-00CF-4466-BB9A-00F27C3FE0CA}" dt="2024-05-26T15:02:56.089" v="714" actId="1076"/>
          <ac:grpSpMkLst>
            <pc:docMk/>
            <pc:sldMk cId="1931435866" sldId="357"/>
            <ac:grpSpMk id="6" creationId="{7C94FE0A-89F5-E51B-A792-A56CCFE1CF59}"/>
          </ac:grpSpMkLst>
        </pc:grpChg>
        <pc:picChg chg="mod">
          <ac:chgData name="Libin Liu" userId="4225c5aa5e49e60f" providerId="LiveId" clId="{704B42D8-00CF-4466-BB9A-00F27C3FE0CA}" dt="2024-05-26T15:02:25.716" v="697" actId="164"/>
          <ac:picMkLst>
            <pc:docMk/>
            <pc:sldMk cId="1931435866" sldId="357"/>
            <ac:picMk id="9" creationId="{74C7B3F8-7F43-BEBB-8C7F-7F8A8C4B47CB}"/>
          </ac:picMkLst>
        </pc:picChg>
      </pc:sldChg>
      <pc:sldChg chg="addSp delSp modSp mod">
        <pc:chgData name="Libin Liu" userId="4225c5aa5e49e60f" providerId="LiveId" clId="{704B42D8-00CF-4466-BB9A-00F27C3FE0CA}" dt="2024-05-26T16:04:26.300" v="1718" actId="14100"/>
        <pc:sldMkLst>
          <pc:docMk/>
          <pc:sldMk cId="68340001" sldId="358"/>
        </pc:sldMkLst>
        <pc:spChg chg="del">
          <ac:chgData name="Libin Liu" userId="4225c5aa5e49e60f" providerId="LiveId" clId="{704B42D8-00CF-4466-BB9A-00F27C3FE0CA}" dt="2024-05-26T15:03:01.290" v="715" actId="478"/>
          <ac:spMkLst>
            <pc:docMk/>
            <pc:sldMk cId="68340001" sldId="358"/>
            <ac:spMk id="5" creationId="{C8358F48-F235-1440-9F4E-2E36387F2762}"/>
          </ac:spMkLst>
        </pc:spChg>
        <pc:spChg chg="mod">
          <ac:chgData name="Libin Liu" userId="4225c5aa5e49e60f" providerId="LiveId" clId="{704B42D8-00CF-4466-BB9A-00F27C3FE0CA}" dt="2024-05-26T15:05:10.078" v="731" actId="1076"/>
          <ac:spMkLst>
            <pc:docMk/>
            <pc:sldMk cId="68340001" sldId="358"/>
            <ac:spMk id="8" creationId="{F1B57684-8ED8-0F6C-3CEC-AB1E4E1C78BB}"/>
          </ac:spMkLst>
        </pc:spChg>
        <pc:spChg chg="mod">
          <ac:chgData name="Libin Liu" userId="4225c5aa5e49e60f" providerId="LiveId" clId="{704B42D8-00CF-4466-BB9A-00F27C3FE0CA}" dt="2024-05-26T15:03:07.560" v="717" actId="1076"/>
          <ac:spMkLst>
            <pc:docMk/>
            <pc:sldMk cId="68340001" sldId="358"/>
            <ac:spMk id="9" creationId="{ACE3A1FF-FAE8-F180-B9BC-2A045A37DD8E}"/>
          </ac:spMkLst>
        </pc:spChg>
        <pc:spChg chg="mod">
          <ac:chgData name="Libin Liu" userId="4225c5aa5e49e60f" providerId="LiveId" clId="{704B42D8-00CF-4466-BB9A-00F27C3FE0CA}" dt="2024-05-26T15:03:17.417" v="720" actId="164"/>
          <ac:spMkLst>
            <pc:docMk/>
            <pc:sldMk cId="68340001" sldId="358"/>
            <ac:spMk id="12" creationId="{185B386F-3E07-A159-DB10-03D88567AC1E}"/>
          </ac:spMkLst>
        </pc:spChg>
        <pc:spChg chg="add mod">
          <ac:chgData name="Libin Liu" userId="4225c5aa5e49e60f" providerId="LiveId" clId="{704B42D8-00CF-4466-BB9A-00F27C3FE0CA}" dt="2024-05-26T15:09:45.689" v="783" actId="404"/>
          <ac:spMkLst>
            <pc:docMk/>
            <pc:sldMk cId="68340001" sldId="358"/>
            <ac:spMk id="20" creationId="{B688DE62-A469-3F0C-9E85-DDAE953994E8}"/>
          </ac:spMkLst>
        </pc:spChg>
        <pc:spChg chg="add del mod">
          <ac:chgData name="Libin Liu" userId="4225c5aa5e49e60f" providerId="LiveId" clId="{704B42D8-00CF-4466-BB9A-00F27C3FE0CA}" dt="2024-05-26T15:09:53.360" v="786" actId="478"/>
          <ac:spMkLst>
            <pc:docMk/>
            <pc:sldMk cId="68340001" sldId="358"/>
            <ac:spMk id="22" creationId="{C2605EA4-FDCF-2E39-F959-479372316872}"/>
          </ac:spMkLst>
        </pc:spChg>
        <pc:spChg chg="add mod">
          <ac:chgData name="Libin Liu" userId="4225c5aa5e49e60f" providerId="LiveId" clId="{704B42D8-00CF-4466-BB9A-00F27C3FE0CA}" dt="2024-05-26T15:09:50.656" v="785" actId="1076"/>
          <ac:spMkLst>
            <pc:docMk/>
            <pc:sldMk cId="68340001" sldId="358"/>
            <ac:spMk id="23" creationId="{63B4DB5B-82F9-D80E-9E5A-8CA96A9A4A57}"/>
          </ac:spMkLst>
        </pc:spChg>
        <pc:spChg chg="add mod">
          <ac:chgData name="Libin Liu" userId="4225c5aa5e49e60f" providerId="LiveId" clId="{704B42D8-00CF-4466-BB9A-00F27C3FE0CA}" dt="2024-05-26T16:04:08.156" v="1704" actId="1076"/>
          <ac:spMkLst>
            <pc:docMk/>
            <pc:sldMk cId="68340001" sldId="358"/>
            <ac:spMk id="24" creationId="{49D68770-F6AC-4646-F468-774AB2392B75}"/>
          </ac:spMkLst>
        </pc:spChg>
        <pc:spChg chg="add mod">
          <ac:chgData name="Libin Liu" userId="4225c5aa5e49e60f" providerId="LiveId" clId="{704B42D8-00CF-4466-BB9A-00F27C3FE0CA}" dt="2024-05-26T16:04:26.300" v="1718" actId="14100"/>
          <ac:spMkLst>
            <pc:docMk/>
            <pc:sldMk cId="68340001" sldId="358"/>
            <ac:spMk id="25" creationId="{D06AB76A-4225-8606-3CB1-DEC98A33A41C}"/>
          </ac:spMkLst>
        </pc:spChg>
        <pc:grpChg chg="add mod ord">
          <ac:chgData name="Libin Liu" userId="4225c5aa5e49e60f" providerId="LiveId" clId="{704B42D8-00CF-4466-BB9A-00F27C3FE0CA}" dt="2024-05-26T15:05:14.868" v="732" actId="1076"/>
          <ac:grpSpMkLst>
            <pc:docMk/>
            <pc:sldMk cId="68340001" sldId="358"/>
            <ac:grpSpMk id="2" creationId="{F0F9DEDC-476E-98A2-7903-0FA4F0363EE5}"/>
          </ac:grpSpMkLst>
        </pc:grpChg>
        <pc:picChg chg="mod">
          <ac:chgData name="Libin Liu" userId="4225c5aa5e49e60f" providerId="LiveId" clId="{704B42D8-00CF-4466-BB9A-00F27C3FE0CA}" dt="2024-05-26T15:03:17.417" v="720" actId="164"/>
          <ac:picMkLst>
            <pc:docMk/>
            <pc:sldMk cId="68340001" sldId="358"/>
            <ac:picMk id="4" creationId="{E404FAA7-3503-4142-9770-1056D40BBFE2}"/>
          </ac:picMkLst>
        </pc:picChg>
        <pc:cxnChg chg="mod">
          <ac:chgData name="Libin Liu" userId="4225c5aa5e49e60f" providerId="LiveId" clId="{704B42D8-00CF-4466-BB9A-00F27C3FE0CA}" dt="2024-05-26T15:04:33.277" v="726" actId="14100"/>
          <ac:cxnSpMkLst>
            <pc:docMk/>
            <pc:sldMk cId="68340001" sldId="358"/>
            <ac:cxnSpMk id="10" creationId="{794015D6-FF2D-6E00-5CFB-CED7E2665D5D}"/>
          </ac:cxnSpMkLst>
        </pc:cxnChg>
        <pc:cxnChg chg="mod">
          <ac:chgData name="Libin Liu" userId="4225c5aa5e49e60f" providerId="LiveId" clId="{704B42D8-00CF-4466-BB9A-00F27C3FE0CA}" dt="2024-05-26T15:05:01.900" v="728" actId="14100"/>
          <ac:cxnSpMkLst>
            <pc:docMk/>
            <pc:sldMk cId="68340001" sldId="358"/>
            <ac:cxnSpMk id="13" creationId="{91DD3AE0-B8E9-D624-68AF-F1C7C73CDEF6}"/>
          </ac:cxnSpMkLst>
        </pc:cxnChg>
        <pc:cxnChg chg="mod">
          <ac:chgData name="Libin Liu" userId="4225c5aa5e49e60f" providerId="LiveId" clId="{704B42D8-00CF-4466-BB9A-00F27C3FE0CA}" dt="2024-05-26T15:05:07.372" v="730" actId="14100"/>
          <ac:cxnSpMkLst>
            <pc:docMk/>
            <pc:sldMk cId="68340001" sldId="358"/>
            <ac:cxnSpMk id="15" creationId="{B5E9DFB0-A7CD-C720-3B23-8DF0EECB9B26}"/>
          </ac:cxnSpMkLst>
        </pc:cxnChg>
        <pc:cxnChg chg="mod">
          <ac:chgData name="Libin Liu" userId="4225c5aa5e49e60f" providerId="LiveId" clId="{704B42D8-00CF-4466-BB9A-00F27C3FE0CA}" dt="2024-05-26T15:04:59.820" v="727" actId="14100"/>
          <ac:cxnSpMkLst>
            <pc:docMk/>
            <pc:sldMk cId="68340001" sldId="358"/>
            <ac:cxnSpMk id="17" creationId="{BE08D753-6A2C-023C-1F66-E97FF6883521}"/>
          </ac:cxnSpMkLst>
        </pc:cxnChg>
        <pc:cxnChg chg="mod">
          <ac:chgData name="Libin Liu" userId="4225c5aa5e49e60f" providerId="LiveId" clId="{704B42D8-00CF-4466-BB9A-00F27C3FE0CA}" dt="2024-05-26T15:05:05.336" v="729" actId="14100"/>
          <ac:cxnSpMkLst>
            <pc:docMk/>
            <pc:sldMk cId="68340001" sldId="358"/>
            <ac:cxnSpMk id="21" creationId="{42387A70-8184-C60B-136B-8D27C088D1A7}"/>
          </ac:cxnSpMkLst>
        </pc:cxnChg>
      </pc:sldChg>
      <pc:sldChg chg="addSp delSp modSp mod modClrScheme chgLayout">
        <pc:chgData name="Libin Liu" userId="4225c5aa5e49e60f" providerId="LiveId" clId="{704B42D8-00CF-4466-BB9A-00F27C3FE0CA}" dt="2024-05-26T16:22:45.069" v="1924" actId="1076"/>
        <pc:sldMkLst>
          <pc:docMk/>
          <pc:sldMk cId="2226722313" sldId="380"/>
        </pc:sldMkLst>
        <pc:spChg chg="mod">
          <ac:chgData name="Libin Liu" userId="4225c5aa5e49e60f" providerId="LiveId" clId="{704B42D8-00CF-4466-BB9A-00F27C3FE0CA}" dt="2024-05-26T16:17:21.181" v="1853" actId="1076"/>
          <ac:spMkLst>
            <pc:docMk/>
            <pc:sldMk cId="2226722313" sldId="380"/>
            <ac:spMk id="4" creationId="{09D7A3DB-B0E4-14AA-F4B6-85738B5D9E3B}"/>
          </ac:spMkLst>
        </pc:spChg>
        <pc:spChg chg="mod">
          <ac:chgData name="Libin Liu" userId="4225c5aa5e49e60f" providerId="LiveId" clId="{704B42D8-00CF-4466-BB9A-00F27C3FE0CA}" dt="2024-05-26T16:18:20.763" v="1867" actId="20577"/>
          <ac:spMkLst>
            <pc:docMk/>
            <pc:sldMk cId="2226722313" sldId="380"/>
            <ac:spMk id="5" creationId="{36D01F6B-4CE4-0646-B82B-08428629B756}"/>
          </ac:spMkLst>
        </pc:spChg>
        <pc:spChg chg="mod">
          <ac:chgData name="Libin Liu" userId="4225c5aa5e49e60f" providerId="LiveId" clId="{704B42D8-00CF-4466-BB9A-00F27C3FE0CA}" dt="2024-05-26T16:16:58.874" v="1850" actId="1076"/>
          <ac:spMkLst>
            <pc:docMk/>
            <pc:sldMk cId="2226722313" sldId="380"/>
            <ac:spMk id="9" creationId="{A299664E-E9A6-254D-9B4A-93770A96A856}"/>
          </ac:spMkLst>
        </pc:spChg>
        <pc:spChg chg="mod">
          <ac:chgData name="Libin Liu" userId="4225c5aa5e49e60f" providerId="LiveId" clId="{704B42D8-00CF-4466-BB9A-00F27C3FE0CA}" dt="2024-05-26T16:17:05.021" v="1852" actId="1076"/>
          <ac:spMkLst>
            <pc:docMk/>
            <pc:sldMk cId="2226722313" sldId="380"/>
            <ac:spMk id="14" creationId="{4F1310C9-45F2-E24E-AF1E-6197733E697F}"/>
          </ac:spMkLst>
        </pc:spChg>
        <pc:spChg chg="mod">
          <ac:chgData name="Libin Liu" userId="4225c5aa5e49e60f" providerId="LiveId" clId="{704B42D8-00CF-4466-BB9A-00F27C3FE0CA}" dt="2024-05-26T16:16:54.118" v="1848" actId="1076"/>
          <ac:spMkLst>
            <pc:docMk/>
            <pc:sldMk cId="2226722313" sldId="380"/>
            <ac:spMk id="15" creationId="{321051CD-4A7D-964B-9E2A-530452794A18}"/>
          </ac:spMkLst>
        </pc:spChg>
        <pc:spChg chg="mod">
          <ac:chgData name="Libin Liu" userId="4225c5aa5e49e60f" providerId="LiveId" clId="{704B42D8-00CF-4466-BB9A-00F27C3FE0CA}" dt="2024-05-26T16:17:02.326" v="1851" actId="1076"/>
          <ac:spMkLst>
            <pc:docMk/>
            <pc:sldMk cId="2226722313" sldId="380"/>
            <ac:spMk id="17" creationId="{12EDAB44-7F70-3C47-8825-15D54147F348}"/>
          </ac:spMkLst>
        </pc:spChg>
        <pc:spChg chg="mod">
          <ac:chgData name="Libin Liu" userId="4225c5aa5e49e60f" providerId="LiveId" clId="{704B42D8-00CF-4466-BB9A-00F27C3FE0CA}" dt="2024-05-26T16:17:21.181" v="1853" actId="1076"/>
          <ac:spMkLst>
            <pc:docMk/>
            <pc:sldMk cId="2226722313" sldId="380"/>
            <ac:spMk id="18" creationId="{08C657D3-25C3-F647-AF4C-2E875F93D4AA}"/>
          </ac:spMkLst>
        </pc:spChg>
        <pc:spChg chg="mod">
          <ac:chgData name="Libin Liu" userId="4225c5aa5e49e60f" providerId="LiveId" clId="{704B42D8-00CF-4466-BB9A-00F27C3FE0CA}" dt="2024-05-26T16:17:25.150" v="1854" actId="1076"/>
          <ac:spMkLst>
            <pc:docMk/>
            <pc:sldMk cId="2226722313" sldId="380"/>
            <ac:spMk id="19" creationId="{5E5BACD6-B7F9-CC47-BEB1-EC7F14DDCC1C}"/>
          </ac:spMkLst>
        </pc:spChg>
        <pc:spChg chg="mod">
          <ac:chgData name="Libin Liu" userId="4225c5aa5e49e60f" providerId="LiveId" clId="{704B42D8-00CF-4466-BB9A-00F27C3FE0CA}" dt="2024-05-26T16:18:30.498" v="1868" actId="1076"/>
          <ac:spMkLst>
            <pc:docMk/>
            <pc:sldMk cId="2226722313" sldId="380"/>
            <ac:spMk id="20" creationId="{BFEB0E82-F4A2-DF48-8EE9-6B86118189E3}"/>
          </ac:spMkLst>
        </pc:spChg>
        <pc:spChg chg="mod">
          <ac:chgData name="Libin Liu" userId="4225c5aa5e49e60f" providerId="LiveId" clId="{704B42D8-00CF-4466-BB9A-00F27C3FE0CA}" dt="2024-05-26T16:18:30.498" v="1868" actId="1076"/>
          <ac:spMkLst>
            <pc:docMk/>
            <pc:sldMk cId="2226722313" sldId="380"/>
            <ac:spMk id="21" creationId="{4A2B7367-E3FE-AC49-BF2B-8175055920F8}"/>
          </ac:spMkLst>
        </pc:spChg>
        <pc:spChg chg="mod">
          <ac:chgData name="Libin Liu" userId="4225c5aa5e49e60f" providerId="LiveId" clId="{704B42D8-00CF-4466-BB9A-00F27C3FE0CA}" dt="2024-05-26T16:22:38.769" v="1923" actId="1076"/>
          <ac:spMkLst>
            <pc:docMk/>
            <pc:sldMk cId="2226722313" sldId="380"/>
            <ac:spMk id="23" creationId="{7BE04D52-AA90-E141-AAB9-FCE1B38A50EA}"/>
          </ac:spMkLst>
        </pc:spChg>
        <pc:spChg chg="mod ord">
          <ac:chgData name="Libin Liu" userId="4225c5aa5e49e60f" providerId="LiveId" clId="{704B42D8-00CF-4466-BB9A-00F27C3FE0CA}" dt="2024-05-26T16:19:57.826" v="1894" actId="700"/>
          <ac:spMkLst>
            <pc:docMk/>
            <pc:sldMk cId="2226722313" sldId="380"/>
            <ac:spMk id="24" creationId="{7A857465-DEDB-639D-5E65-5D2AE71645E1}"/>
          </ac:spMkLst>
        </pc:spChg>
        <pc:spChg chg="mod">
          <ac:chgData name="Libin Liu" userId="4225c5aa5e49e60f" providerId="LiveId" clId="{704B42D8-00CF-4466-BB9A-00F27C3FE0CA}" dt="2024-05-26T16:22:45.069" v="1924" actId="1076"/>
          <ac:spMkLst>
            <pc:docMk/>
            <pc:sldMk cId="2226722313" sldId="380"/>
            <ac:spMk id="25" creationId="{C7182008-168C-CB41-8225-EED554FC40F1}"/>
          </ac:spMkLst>
        </pc:spChg>
        <pc:spChg chg="mod">
          <ac:chgData name="Libin Liu" userId="4225c5aa5e49e60f" providerId="LiveId" clId="{704B42D8-00CF-4466-BB9A-00F27C3FE0CA}" dt="2024-05-26T16:22:45.069" v="1924" actId="1076"/>
          <ac:spMkLst>
            <pc:docMk/>
            <pc:sldMk cId="2226722313" sldId="380"/>
            <ac:spMk id="26" creationId="{E6558FEE-F565-2C45-8C4B-A45B467C56F7}"/>
          </ac:spMkLst>
        </pc:spChg>
        <pc:spChg chg="mod">
          <ac:chgData name="Libin Liu" userId="4225c5aa5e49e60f" providerId="LiveId" clId="{704B42D8-00CF-4466-BB9A-00F27C3FE0CA}" dt="2024-05-26T16:16:26.945" v="1842" actId="1076"/>
          <ac:spMkLst>
            <pc:docMk/>
            <pc:sldMk cId="2226722313" sldId="380"/>
            <ac:spMk id="27" creationId="{947959DA-D170-FD9B-E10E-E16F77CAA479}"/>
          </ac:spMkLst>
        </pc:spChg>
        <pc:spChg chg="del">
          <ac:chgData name="Libin Liu" userId="4225c5aa5e49e60f" providerId="LiveId" clId="{704B42D8-00CF-4466-BB9A-00F27C3FE0CA}" dt="2024-05-26T16:16:29.917" v="1843" actId="478"/>
          <ac:spMkLst>
            <pc:docMk/>
            <pc:sldMk cId="2226722313" sldId="380"/>
            <ac:spMk id="28" creationId="{09FDE999-8879-6B47-92D3-A1220747FF5E}"/>
          </ac:spMkLst>
        </pc:spChg>
        <pc:spChg chg="del">
          <ac:chgData name="Libin Liu" userId="4225c5aa5e49e60f" providerId="LiveId" clId="{704B42D8-00CF-4466-BB9A-00F27C3FE0CA}" dt="2024-05-26T16:16:29.917" v="1843" actId="478"/>
          <ac:spMkLst>
            <pc:docMk/>
            <pc:sldMk cId="2226722313" sldId="380"/>
            <ac:spMk id="29" creationId="{D30B28F8-8B20-D74B-95B5-082295C42DC3}"/>
          </ac:spMkLst>
        </pc:spChg>
        <pc:spChg chg="add del mod">
          <ac:chgData name="Libin Liu" userId="4225c5aa5e49e60f" providerId="LiveId" clId="{704B42D8-00CF-4466-BB9A-00F27C3FE0CA}" dt="2024-05-26T16:19:54.503" v="1892" actId="6264"/>
          <ac:spMkLst>
            <pc:docMk/>
            <pc:sldMk cId="2226722313" sldId="380"/>
            <ac:spMk id="36" creationId="{0BBB1BCD-05AF-60E4-FDFC-78158334F352}"/>
          </ac:spMkLst>
        </pc:spChg>
        <pc:spChg chg="add del mod ord">
          <ac:chgData name="Libin Liu" userId="4225c5aa5e49e60f" providerId="LiveId" clId="{704B42D8-00CF-4466-BB9A-00F27C3FE0CA}" dt="2024-05-26T16:19:57.826" v="1894" actId="700"/>
          <ac:spMkLst>
            <pc:docMk/>
            <pc:sldMk cId="2226722313" sldId="380"/>
            <ac:spMk id="37" creationId="{56DD7B3C-AA5F-AECA-E455-465E892A0777}"/>
          </ac:spMkLst>
        </pc:sp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0" creationId="{013CA199-573F-0B42-936A-F83C8942A3BF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1" creationId="{10C4E036-759C-1D49-B0A3-50DA102D705D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2" creationId="{7F7EF0FF-B377-204E-889F-1A64DABAC5BA}"/>
          </ac:inkMkLst>
        </pc:inkChg>
        <pc:inkChg chg="del">
          <ac:chgData name="Libin Liu" userId="4225c5aa5e49e60f" providerId="LiveId" clId="{704B42D8-00CF-4466-BB9A-00F27C3FE0CA}" dt="2024-05-26T16:16:40.331" v="1844" actId="478"/>
          <ac:inkMkLst>
            <pc:docMk/>
            <pc:sldMk cId="2226722313" sldId="380"/>
            <ac:inkMk id="13" creationId="{EFE1641E-D131-464C-8D4F-B7D950956390}"/>
          </ac:inkMkLst>
        </pc:inkChg>
        <pc:cxnChg chg="add mod">
          <ac:chgData name="Libin Liu" userId="4225c5aa5e49e60f" providerId="LiveId" clId="{704B42D8-00CF-4466-BB9A-00F27C3FE0CA}" dt="2024-05-26T16:18:20.763" v="1867" actId="20577"/>
          <ac:cxnSpMkLst>
            <pc:docMk/>
            <pc:sldMk cId="2226722313" sldId="380"/>
            <ac:cxnSpMk id="3" creationId="{FF49EBC5-ED14-FD1E-2249-7C395E1E0981}"/>
          </ac:cxnSpMkLst>
        </pc:cxnChg>
        <pc:cxnChg chg="add">
          <ac:chgData name="Libin Liu" userId="4225c5aa5e49e60f" providerId="LiveId" clId="{704B42D8-00CF-4466-BB9A-00F27C3FE0CA}" dt="2024-05-26T16:16:49.527" v="1846" actId="11529"/>
          <ac:cxnSpMkLst>
            <pc:docMk/>
            <pc:sldMk cId="2226722313" sldId="380"/>
            <ac:cxnSpMk id="30" creationId="{616B3C9D-8A1C-B10A-449A-4A333DF97E81}"/>
          </ac:cxnSpMkLst>
        </pc:cxnChg>
        <pc:cxnChg chg="add mod">
          <ac:chgData name="Libin Liu" userId="4225c5aa5e49e60f" providerId="LiveId" clId="{704B42D8-00CF-4466-BB9A-00F27C3FE0CA}" dt="2024-05-26T16:18:20.763" v="1867" actId="20577"/>
          <ac:cxnSpMkLst>
            <pc:docMk/>
            <pc:sldMk cId="2226722313" sldId="380"/>
            <ac:cxnSpMk id="32" creationId="{FC639C7E-128E-F82E-0FC2-38234F0FC448}"/>
          </ac:cxnSpMkLst>
        </pc:cxnChg>
        <pc:cxnChg chg="add mod">
          <ac:chgData name="Libin Liu" userId="4225c5aa5e49e60f" providerId="LiveId" clId="{704B42D8-00CF-4466-BB9A-00F27C3FE0CA}" dt="2024-05-26T16:16:58.874" v="1850" actId="1076"/>
          <ac:cxnSpMkLst>
            <pc:docMk/>
            <pc:sldMk cId="2226722313" sldId="380"/>
            <ac:cxnSpMk id="34" creationId="{0E86D6CB-D967-9113-A286-72D803AFF662}"/>
          </ac:cxnSpMkLst>
        </pc:cxnChg>
      </pc:sldChg>
      <pc:sldChg chg="modSp mod">
        <pc:chgData name="Libin Liu" userId="4225c5aa5e49e60f" providerId="LiveId" clId="{704B42D8-00CF-4466-BB9A-00F27C3FE0CA}" dt="2024-05-26T14:42:58.510" v="83" actId="1076"/>
        <pc:sldMkLst>
          <pc:docMk/>
          <pc:sldMk cId="1317784175" sldId="441"/>
        </pc:sldMkLst>
        <pc:spChg chg="mod">
          <ac:chgData name="Libin Liu" userId="4225c5aa5e49e60f" providerId="LiveId" clId="{704B42D8-00CF-4466-BB9A-00F27C3FE0CA}" dt="2024-05-26T14:41:53.534" v="55" actId="14100"/>
          <ac:spMkLst>
            <pc:docMk/>
            <pc:sldMk cId="1317784175" sldId="441"/>
            <ac:spMk id="3" creationId="{54472C57-282A-7522-694A-25809CE5A30C}"/>
          </ac:spMkLst>
        </pc:spChg>
        <pc:spChg chg="mod">
          <ac:chgData name="Libin Liu" userId="4225c5aa5e49e60f" providerId="LiveId" clId="{704B42D8-00CF-4466-BB9A-00F27C3FE0CA}" dt="2024-05-26T14:42:58.510" v="83" actId="1076"/>
          <ac:spMkLst>
            <pc:docMk/>
            <pc:sldMk cId="1317784175" sldId="441"/>
            <ac:spMk id="10" creationId="{0007476F-E8B6-5E9A-10F1-20B9737A4B97}"/>
          </ac:spMkLst>
        </pc:spChg>
        <pc:spChg chg="mod">
          <ac:chgData name="Libin Liu" userId="4225c5aa5e49e60f" providerId="LiveId" clId="{704B42D8-00CF-4466-BB9A-00F27C3FE0CA}" dt="2024-05-26T14:42:44.253" v="80" actId="1076"/>
          <ac:spMkLst>
            <pc:docMk/>
            <pc:sldMk cId="1317784175" sldId="441"/>
            <ac:spMk id="22" creationId="{4A1793C5-A681-DD8A-4DFD-6B0510820086}"/>
          </ac:spMkLst>
        </pc:spChg>
        <pc:spChg chg="mod">
          <ac:chgData name="Libin Liu" userId="4225c5aa5e49e60f" providerId="LiveId" clId="{704B42D8-00CF-4466-BB9A-00F27C3FE0CA}" dt="2024-05-26T14:42:44.253" v="80" actId="1076"/>
          <ac:spMkLst>
            <pc:docMk/>
            <pc:sldMk cId="1317784175" sldId="441"/>
            <ac:spMk id="23" creationId="{1B60CE3E-BDFE-DADF-C241-9E7A79F0A618}"/>
          </ac:spMkLst>
        </pc:spChg>
      </pc:sldChg>
      <pc:sldChg chg="addSp delSp modSp mod modNotesTx">
        <pc:chgData name="Libin Liu" userId="4225c5aa5e49e60f" providerId="LiveId" clId="{704B42D8-00CF-4466-BB9A-00F27C3FE0CA}" dt="2024-05-26T15:31:47.913" v="1147"/>
        <pc:sldMkLst>
          <pc:docMk/>
          <pc:sldMk cId="1861597495" sldId="442"/>
        </pc:sldMkLst>
        <pc:spChg chg="mod">
          <ac:chgData name="Libin Liu" userId="4225c5aa5e49e60f" providerId="LiveId" clId="{704B42D8-00CF-4466-BB9A-00F27C3FE0CA}" dt="2024-05-26T15:14:21.617" v="873" actId="20577"/>
          <ac:spMkLst>
            <pc:docMk/>
            <pc:sldMk cId="1861597495" sldId="442"/>
            <ac:spMk id="3" creationId="{54472C57-282A-7522-694A-25809CE5A30C}"/>
          </ac:spMkLst>
        </pc:spChg>
        <pc:spChg chg="add mod">
          <ac:chgData name="Libin Liu" userId="4225c5aa5e49e60f" providerId="LiveId" clId="{704B42D8-00CF-4466-BB9A-00F27C3FE0CA}" dt="2024-05-26T15:29:44.683" v="1107" actId="1076"/>
          <ac:spMkLst>
            <pc:docMk/>
            <pc:sldMk cId="1861597495" sldId="442"/>
            <ac:spMk id="5" creationId="{BDCBE523-6FD1-E807-DA88-1733932B48FB}"/>
          </ac:spMkLst>
        </pc:spChg>
        <pc:spChg chg="del mod">
          <ac:chgData name="Libin Liu" userId="4225c5aa5e49e60f" providerId="LiveId" clId="{704B42D8-00CF-4466-BB9A-00F27C3FE0CA}" dt="2024-05-26T15:29:41.828" v="1106" actId="478"/>
          <ac:spMkLst>
            <pc:docMk/>
            <pc:sldMk cId="1861597495" sldId="442"/>
            <ac:spMk id="16" creationId="{2AC16CE2-4FB3-9607-DCB5-D2CD2A91D342}"/>
          </ac:spMkLst>
        </pc:spChg>
        <pc:spChg chg="mod">
          <ac:chgData name="Libin Liu" userId="4225c5aa5e49e60f" providerId="LiveId" clId="{704B42D8-00CF-4466-BB9A-00F27C3FE0CA}" dt="2024-05-26T15:14:25.514" v="874" actId="1076"/>
          <ac:spMkLst>
            <pc:docMk/>
            <pc:sldMk cId="1861597495" sldId="442"/>
            <ac:spMk id="17" creationId="{52457B33-A974-0E74-3F42-87615FBB23A3}"/>
          </ac:spMkLst>
        </pc:spChg>
        <pc:picChg chg="del mod">
          <ac:chgData name="Libin Liu" userId="4225c5aa5e49e60f" providerId="LiveId" clId="{704B42D8-00CF-4466-BB9A-00F27C3FE0CA}" dt="2024-05-26T15:11:03.264" v="817" actId="478"/>
          <ac:picMkLst>
            <pc:docMk/>
            <pc:sldMk cId="1861597495" sldId="442"/>
            <ac:picMk id="10" creationId="{61542C89-A353-4C49-307B-EF155C7651FE}"/>
          </ac:picMkLst>
        </pc:picChg>
      </pc:sldChg>
      <pc:sldChg chg="modSp mod modNotesTx">
        <pc:chgData name="Libin Liu" userId="4225c5aa5e49e60f" providerId="LiveId" clId="{704B42D8-00CF-4466-BB9A-00F27C3FE0CA}" dt="2024-05-26T15:38:42.574" v="1247" actId="20577"/>
        <pc:sldMkLst>
          <pc:docMk/>
          <pc:sldMk cId="3647616999" sldId="444"/>
        </pc:sldMkLst>
        <pc:spChg chg="mod">
          <ac:chgData name="Libin Liu" userId="4225c5aa5e49e60f" providerId="LiveId" clId="{704B42D8-00CF-4466-BB9A-00F27C3FE0CA}" dt="2024-05-26T15:36:18.147" v="1223" actId="1076"/>
          <ac:spMkLst>
            <pc:docMk/>
            <pc:sldMk cId="3647616999" sldId="444"/>
            <ac:spMk id="3" creationId="{5EBA89EB-7A62-249B-F585-34AF980CC768}"/>
          </ac:spMkLst>
        </pc:spChg>
        <pc:spChg chg="mod">
          <ac:chgData name="Libin Liu" userId="4225c5aa5e49e60f" providerId="LiveId" clId="{704B42D8-00CF-4466-BB9A-00F27C3FE0CA}" dt="2024-05-26T15:36:22.210" v="1224" actId="1076"/>
          <ac:spMkLst>
            <pc:docMk/>
            <pc:sldMk cId="3647616999" sldId="444"/>
            <ac:spMk id="1027" creationId="{976835AC-D90F-0538-8834-FB6EE48DC704}"/>
          </ac:spMkLst>
        </pc:spChg>
        <pc:grpChg chg="mod">
          <ac:chgData name="Libin Liu" userId="4225c5aa5e49e60f" providerId="LiveId" clId="{704B42D8-00CF-4466-BB9A-00F27C3FE0CA}" dt="2024-05-26T15:36:14.343" v="1222" actId="1076"/>
          <ac:grpSpMkLst>
            <pc:docMk/>
            <pc:sldMk cId="3647616999" sldId="444"/>
            <ac:grpSpMk id="1038" creationId="{CF6AD790-DA0F-C47A-972A-F9C9320A2FBA}"/>
          </ac:grpSpMkLst>
        </pc:grpChg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1442104782" sldId="446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409005242" sldId="447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253163437" sldId="448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670658965" sldId="449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6094190" sldId="450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666262192" sldId="451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33303561" sldId="453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608589001" sldId="455"/>
        </pc:sldMkLst>
      </pc:sldChg>
      <pc:sldChg chg="modSp mod">
        <pc:chgData name="Libin Liu" userId="4225c5aa5e49e60f" providerId="LiveId" clId="{704B42D8-00CF-4466-BB9A-00F27C3FE0CA}" dt="2024-05-26T14:46:25.830" v="112" actId="1076"/>
        <pc:sldMkLst>
          <pc:docMk/>
          <pc:sldMk cId="2928379686" sldId="456"/>
        </pc:sldMkLst>
        <pc:spChg chg="mod">
          <ac:chgData name="Libin Liu" userId="4225c5aa5e49e60f" providerId="LiveId" clId="{704B42D8-00CF-4466-BB9A-00F27C3FE0CA}" dt="2024-05-26T14:46:25.830" v="112" actId="1076"/>
          <ac:spMkLst>
            <pc:docMk/>
            <pc:sldMk cId="2928379686" sldId="456"/>
            <ac:spMk id="16" creationId="{3EBE058A-1D47-532F-210F-402420EAA178}"/>
          </ac:spMkLst>
        </pc:spChg>
      </pc:sldChg>
      <pc:sldChg chg="addSp delSp modSp mod">
        <pc:chgData name="Libin Liu" userId="4225c5aa5e49e60f" providerId="LiveId" clId="{704B42D8-00CF-4466-BB9A-00F27C3FE0CA}" dt="2024-05-26T16:47:03.059" v="2247"/>
        <pc:sldMkLst>
          <pc:docMk/>
          <pc:sldMk cId="1362817252" sldId="459"/>
        </pc:sldMkLst>
        <pc:spChg chg="mod ord">
          <ac:chgData name="Libin Liu" userId="4225c5aa5e49e60f" providerId="LiveId" clId="{704B42D8-00CF-4466-BB9A-00F27C3FE0CA}" dt="2024-05-26T16:45:24.032" v="2156" actId="166"/>
          <ac:spMkLst>
            <pc:docMk/>
            <pc:sldMk cId="1362817252" sldId="459"/>
            <ac:spMk id="4" creationId="{BF053C57-4912-B3F7-A069-407C9CDA1D54}"/>
          </ac:spMkLst>
        </pc:spChg>
        <pc:spChg chg="mod ord">
          <ac:chgData name="Libin Liu" userId="4225c5aa5e49e60f" providerId="LiveId" clId="{704B42D8-00CF-4466-BB9A-00F27C3FE0CA}" dt="2024-05-26T16:45:53.615" v="2167" actId="1076"/>
          <ac:spMkLst>
            <pc:docMk/>
            <pc:sldMk cId="1362817252" sldId="459"/>
            <ac:spMk id="5" creationId="{1855FB01-CD65-4BB7-1DE1-B1D223901733}"/>
          </ac:spMkLst>
        </pc:spChg>
        <pc:spChg chg="add del mod">
          <ac:chgData name="Libin Liu" userId="4225c5aa5e49e60f" providerId="LiveId" clId="{704B42D8-00CF-4466-BB9A-00F27C3FE0CA}" dt="2024-05-26T16:47:03.059" v="2247"/>
          <ac:spMkLst>
            <pc:docMk/>
            <pc:sldMk cId="1362817252" sldId="459"/>
            <ac:spMk id="14" creationId="{F7698694-57A3-1B6F-0041-D02B8DD4C843}"/>
          </ac:spMkLst>
        </pc:spChg>
        <pc:spChg chg="add mod">
          <ac:chgData name="Libin Liu" userId="4225c5aa5e49e60f" providerId="LiveId" clId="{704B42D8-00CF-4466-BB9A-00F27C3FE0CA}" dt="2024-05-26T16:45:25.877" v="2157"/>
          <ac:spMkLst>
            <pc:docMk/>
            <pc:sldMk cId="1362817252" sldId="459"/>
            <ac:spMk id="16" creationId="{F7698694-57A3-1B6F-0041-D02B8DD4C843}"/>
          </ac:spMkLst>
        </pc:spChg>
        <pc:spChg chg="add del">
          <ac:chgData name="Libin Liu" userId="4225c5aa5e49e60f" providerId="LiveId" clId="{704B42D8-00CF-4466-BB9A-00F27C3FE0CA}" dt="2024-05-26T16:45:41.583" v="2162" actId="22"/>
          <ac:spMkLst>
            <pc:docMk/>
            <pc:sldMk cId="1362817252" sldId="459"/>
            <ac:spMk id="20" creationId="{9A5DF462-0B69-25F1-6DF0-A49A78C97C53}"/>
          </ac:spMkLst>
        </pc:spChg>
        <pc:spChg chg="add mo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24" creationId="{1009440A-CF52-C99D-30D3-1B688C24960C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25" creationId="{5C25F42E-64AA-796D-B038-B63FC728A258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39" creationId="{607BA887-0D97-5784-DAAC-662982D5E577}"/>
          </ac:spMkLst>
        </pc:spChg>
        <pc:spChg chg="mod ord">
          <ac:chgData name="Libin Liu" userId="4225c5aa5e49e60f" providerId="LiveId" clId="{704B42D8-00CF-4466-BB9A-00F27C3FE0CA}" dt="2024-05-26T16:45:49.937" v="2166" actId="1076"/>
          <ac:spMkLst>
            <pc:docMk/>
            <pc:sldMk cId="1362817252" sldId="459"/>
            <ac:spMk id="1040" creationId="{4FC3CC62-C4BF-D6F8-C5E5-09AFEC345722}"/>
          </ac:spMkLst>
        </pc:spChg>
        <pc:cxnChg chg="mod ord">
          <ac:chgData name="Libin Liu" userId="4225c5aa5e49e60f" providerId="LiveId" clId="{704B42D8-00CF-4466-BB9A-00F27C3FE0CA}" dt="2024-05-26T16:45:49.937" v="2166" actId="1076"/>
          <ac:cxnSpMkLst>
            <pc:docMk/>
            <pc:sldMk cId="1362817252" sldId="459"/>
            <ac:cxnSpMk id="1042" creationId="{C015CB70-8432-8FD2-A873-C14954529E45}"/>
          </ac:cxnSpMkLst>
        </pc:cxnChg>
      </pc:sldChg>
      <pc:sldChg chg="modSp mod">
        <pc:chgData name="Libin Liu" userId="4225c5aa5e49e60f" providerId="LiveId" clId="{704B42D8-00CF-4466-BB9A-00F27C3FE0CA}" dt="2024-05-26T17:06:30.667" v="2450" actId="1076"/>
        <pc:sldMkLst>
          <pc:docMk/>
          <pc:sldMk cId="2834008203" sldId="468"/>
        </pc:sldMkLst>
        <pc:spChg chg="mod">
          <ac:chgData name="Libin Liu" userId="4225c5aa5e49e60f" providerId="LiveId" clId="{704B42D8-00CF-4466-BB9A-00F27C3FE0CA}" dt="2024-05-26T17:02:50.256" v="2328" actId="20577"/>
          <ac:spMkLst>
            <pc:docMk/>
            <pc:sldMk cId="2834008203" sldId="468"/>
            <ac:spMk id="5" creationId="{03F61831-548F-822E-E82B-71C8C71E28F9}"/>
          </ac:spMkLst>
        </pc:spChg>
        <pc:spChg chg="mod">
          <ac:chgData name="Libin Liu" userId="4225c5aa5e49e60f" providerId="LiveId" clId="{704B42D8-00CF-4466-BB9A-00F27C3FE0CA}" dt="2024-05-26T17:06:30.667" v="2450" actId="1076"/>
          <ac:spMkLst>
            <pc:docMk/>
            <pc:sldMk cId="2834008203" sldId="468"/>
            <ac:spMk id="6" creationId="{82EE9546-224E-6E92-7DC5-D76D154B935B}"/>
          </ac:spMkLst>
        </pc:spChg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04396187" sldId="470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1404288268" sldId="471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182539044" sldId="472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844872791" sldId="474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10257907" sldId="475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4242424466" sldId="476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387994725" sldId="477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2896241150" sldId="478"/>
        </pc:sldMkLst>
      </pc:sldChg>
      <pc:sldChg chg="del">
        <pc:chgData name="Libin Liu" userId="4225c5aa5e49e60f" providerId="LiveId" clId="{704B42D8-00CF-4466-BB9A-00F27C3FE0CA}" dt="2024-05-26T16:01:52.009" v="1677" actId="47"/>
        <pc:sldMkLst>
          <pc:docMk/>
          <pc:sldMk cId="3127587469" sldId="479"/>
        </pc:sldMkLst>
      </pc:sldChg>
      <pc:sldChg chg="modSp mod">
        <pc:chgData name="Libin Liu" userId="4225c5aa5e49e60f" providerId="LiveId" clId="{704B42D8-00CF-4466-BB9A-00F27C3FE0CA}" dt="2024-05-26T14:31:13.870" v="51" actId="790"/>
        <pc:sldMkLst>
          <pc:docMk/>
          <pc:sldMk cId="97781094" sldId="480"/>
        </pc:sldMkLst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9" creationId="{F2FA8835-3006-D2FD-8888-B7FBE4ED6089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0" creationId="{FF685AA6-EAEF-8E89-62F3-C221A67D6114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1" creationId="{4B100CD7-381B-1807-FC6C-E81275779AB0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3" creationId="{61221696-0D48-6860-0E39-F196DF35DFFA}"/>
          </ac:spMkLst>
        </pc:spChg>
        <pc:spChg chg="mod">
          <ac:chgData name="Libin Liu" userId="4225c5aa5e49e60f" providerId="LiveId" clId="{704B42D8-00CF-4466-BB9A-00F27C3FE0CA}" dt="2024-05-26T14:31:13.870" v="51" actId="790"/>
          <ac:spMkLst>
            <pc:docMk/>
            <pc:sldMk cId="97781094" sldId="480"/>
            <ac:spMk id="14" creationId="{313FDE7D-E696-5EB0-961F-13F2293347FE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6:47:50.619" v="2258" actId="1076"/>
        <pc:sldMkLst>
          <pc:docMk/>
          <pc:sldMk cId="3031145668" sldId="650"/>
        </pc:sldMkLst>
        <pc:spChg chg="mod ord">
          <ac:chgData name="Libin Liu" userId="4225c5aa5e49e60f" providerId="LiveId" clId="{704B42D8-00CF-4466-BB9A-00F27C3FE0CA}" dt="2024-05-26T16:27:45.618" v="1954" actId="20577"/>
          <ac:spMkLst>
            <pc:docMk/>
            <pc:sldMk cId="3031145668" sldId="650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3" creationId="{34837651-7433-BCD6-B760-5FA764B54668}"/>
          </ac:spMkLst>
        </pc:spChg>
        <pc:spChg chg="mod or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4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01:14.683" v="1670" actId="6264"/>
          <ac:spMkLst>
            <pc:docMk/>
            <pc:sldMk cId="3031145668" sldId="650"/>
            <ac:spMk id="5" creationId="{109CAF07-7BFE-FFAA-F49F-6597F3D680D8}"/>
          </ac:spMkLst>
        </pc:spChg>
        <pc:spChg chg="add del">
          <ac:chgData name="Libin Liu" userId="4225c5aa5e49e60f" providerId="LiveId" clId="{704B42D8-00CF-4466-BB9A-00F27C3FE0CA}" dt="2024-05-26T16:30:07.941" v="1987" actId="22"/>
          <ac:spMkLst>
            <pc:docMk/>
            <pc:sldMk cId="3031145668" sldId="650"/>
            <ac:spMk id="7" creationId="{46814332-902F-DD94-E6AB-FAC5C96388B3}"/>
          </ac:spMkLst>
        </pc:spChg>
        <pc:spChg chg="add del mod">
          <ac:chgData name="Libin Liu" userId="4225c5aa5e49e60f" providerId="LiveId" clId="{704B42D8-00CF-4466-BB9A-00F27C3FE0CA}" dt="2024-05-26T16:30:11.220" v="1991" actId="22"/>
          <ac:spMkLst>
            <pc:docMk/>
            <pc:sldMk cId="3031145668" sldId="650"/>
            <ac:spMk id="9" creationId="{6AF89B15-E877-2EC6-9CCB-9F4BB387951B}"/>
          </ac:spMkLst>
        </pc:spChg>
        <pc:spChg chg="add del">
          <ac:chgData name="Libin Liu" userId="4225c5aa5e49e60f" providerId="LiveId" clId="{704B42D8-00CF-4466-BB9A-00F27C3FE0CA}" dt="2024-05-26T16:30:13.989" v="1993" actId="22"/>
          <ac:spMkLst>
            <pc:docMk/>
            <pc:sldMk cId="3031145668" sldId="650"/>
            <ac:spMk id="11" creationId="{2A1E20E1-6AD2-F735-01BD-A4364F444689}"/>
          </ac:spMkLst>
        </pc:spChg>
        <pc:spChg chg="mod">
          <ac:chgData name="Libin Liu" userId="4225c5aa5e49e60f" providerId="LiveId" clId="{704B42D8-00CF-4466-BB9A-00F27C3FE0CA}" dt="2024-05-26T16:47:30.818" v="2251" actId="403"/>
          <ac:spMkLst>
            <pc:docMk/>
            <pc:sldMk cId="3031145668" sldId="650"/>
            <ac:spMk id="12" creationId="{D5B38259-0A6A-4BAA-BA7E-2BC782776C99}"/>
          </ac:spMkLst>
        </pc:spChg>
        <pc:spChg chg="add mod">
          <ac:chgData name="Libin Liu" userId="4225c5aa5e49e60f" providerId="LiveId" clId="{704B42D8-00CF-4466-BB9A-00F27C3FE0CA}" dt="2024-05-26T16:47:34.960" v="2252" actId="403"/>
          <ac:spMkLst>
            <pc:docMk/>
            <pc:sldMk cId="3031145668" sldId="650"/>
            <ac:spMk id="14" creationId="{3D5D9FB4-9CF5-EA7F-CCAE-4B656F9FD9B2}"/>
          </ac:spMkLst>
        </pc:spChg>
        <pc:spChg chg="add del">
          <ac:chgData name="Libin Liu" userId="4225c5aa5e49e60f" providerId="LiveId" clId="{704B42D8-00CF-4466-BB9A-00F27C3FE0CA}" dt="2024-05-26T16:30:28.015" v="1998" actId="22"/>
          <ac:spMkLst>
            <pc:docMk/>
            <pc:sldMk cId="3031145668" sldId="650"/>
            <ac:spMk id="16" creationId="{B3C58A66-E8D7-30CA-0BE0-4AA1EBB568CE}"/>
          </ac:spMkLst>
        </pc:spChg>
        <pc:spChg chg="add mod">
          <ac:chgData name="Libin Liu" userId="4225c5aa5e49e60f" providerId="LiveId" clId="{704B42D8-00CF-4466-BB9A-00F27C3FE0CA}" dt="2024-05-26T16:47:50.619" v="2258" actId="1076"/>
          <ac:spMkLst>
            <pc:docMk/>
            <pc:sldMk cId="3031145668" sldId="650"/>
            <ac:spMk id="18" creationId="{14370096-41AF-B9B3-7D04-D39DCAA508D4}"/>
          </ac:spMkLst>
        </pc:spChg>
        <pc:spChg chg="add del">
          <ac:chgData name="Libin Liu" userId="4225c5aa5e49e60f" providerId="LiveId" clId="{704B42D8-00CF-4466-BB9A-00F27C3FE0CA}" dt="2024-05-26T16:31:04.820" v="2016" actId="22"/>
          <ac:spMkLst>
            <pc:docMk/>
            <pc:sldMk cId="3031145668" sldId="650"/>
            <ac:spMk id="20" creationId="{D0C3EDB4-9AEC-FB5C-3874-EE19684978C8}"/>
          </ac:spMkLst>
        </pc:spChg>
        <pc:spChg chg="add mod">
          <ac:chgData name="Libin Liu" userId="4225c5aa5e49e60f" providerId="LiveId" clId="{704B42D8-00CF-4466-BB9A-00F27C3FE0CA}" dt="2024-05-26T16:47:46.933" v="2257" actId="1076"/>
          <ac:spMkLst>
            <pc:docMk/>
            <pc:sldMk cId="3031145668" sldId="650"/>
            <ac:spMk id="22" creationId="{4E37A878-1EF6-B688-58D4-864A12122A03}"/>
          </ac:spMkLst>
        </pc:spChg>
      </pc:sldChg>
      <pc:sldChg chg="modSp mod modClrScheme chgLayout">
        <pc:chgData name="Libin Liu" userId="4225c5aa5e49e60f" providerId="LiveId" clId="{704B42D8-00CF-4466-BB9A-00F27C3FE0CA}" dt="2024-05-26T16:46:11.637" v="2171" actId="20577"/>
        <pc:sldMkLst>
          <pc:docMk/>
          <pc:sldMk cId="3283233397" sldId="774"/>
        </pc:sldMkLst>
        <pc:spChg chg="mod ord">
          <ac:chgData name="Libin Liu" userId="4225c5aa5e49e60f" providerId="LiveId" clId="{704B42D8-00CF-4466-BB9A-00F27C3FE0CA}" dt="2024-05-26T16:31:49.862" v="2026" actId="700"/>
          <ac:spMkLst>
            <pc:docMk/>
            <pc:sldMk cId="3283233397" sldId="774"/>
            <ac:spMk id="2" creationId="{00000000-0000-0000-0000-000000000000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" creationId="{9A4FC08C-BFD7-45F4-9587-2C4C9263F579}"/>
          </ac:spMkLst>
        </pc:spChg>
        <pc:spChg chg="mod ord">
          <ac:chgData name="Libin Liu" userId="4225c5aa5e49e60f" providerId="LiveId" clId="{704B42D8-00CF-4466-BB9A-00F27C3FE0CA}" dt="2024-05-26T16:31:49.862" v="2026" actId="700"/>
          <ac:spMkLst>
            <pc:docMk/>
            <pc:sldMk cId="3283233397" sldId="774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2:23.757" v="2034" actId="1076"/>
          <ac:spMkLst>
            <pc:docMk/>
            <pc:sldMk cId="3283233397" sldId="774"/>
            <ac:spMk id="5" creationId="{2091D211-1DEB-4091-B476-622E00097C9B}"/>
          </ac:spMkLst>
        </pc:spChg>
        <pc:spChg chg="mod">
          <ac:chgData name="Libin Liu" userId="4225c5aa5e49e60f" providerId="LiveId" clId="{704B42D8-00CF-4466-BB9A-00F27C3FE0CA}" dt="2024-05-26T16:46:11.637" v="2171" actId="20577"/>
          <ac:spMkLst>
            <pc:docMk/>
            <pc:sldMk cId="3283233397" sldId="774"/>
            <ac:spMk id="7" creationId="{537D8566-6699-F7BF-E03E-C5A02892978A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3" creationId="{94B4B4AB-1087-427D-9704-6087415CD68F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4" creationId="{F7DFCE6E-66F3-474D-BE47-C7BF1653CF2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5" creationId="{A5A77D1A-2D18-4DA2-A831-7DF398EEEBA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6" creationId="{E7870E29-DB90-492F-873C-48FE6616735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7" creationId="{A4FAC8CA-FC0E-4C2B-93B2-00DF6192E30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8" creationId="{E5293785-2CF8-49C2-89C6-EEF3F79E6D1E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29" creationId="{19384E06-EC03-4201-9CEA-6FB5463504E2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0" creationId="{C6F1C53B-20FF-4620-B843-DB106B100117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1" creationId="{9FECA721-BF95-4D4E-96AE-31AD2C930761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2" creationId="{F0FFD741-63AF-4328-8277-79C2A461400B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3" creationId="{1EB8D63D-899D-4553-940C-A2FC1657173A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4" creationId="{BA832031-60F6-47AF-A52F-83E3F622B76E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5" creationId="{7BF8D5BF-C0AC-414E-98AE-362253E91D70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6" creationId="{C74DA904-75AD-4F82-94E7-B81948CA1FF7}"/>
          </ac:spMkLst>
        </pc:spChg>
        <pc:spChg chg="mod">
          <ac:chgData name="Libin Liu" userId="4225c5aa5e49e60f" providerId="LiveId" clId="{704B42D8-00CF-4466-BB9A-00F27C3FE0CA}" dt="2024-05-26T16:32:15.282" v="2032" actId="1076"/>
          <ac:spMkLst>
            <pc:docMk/>
            <pc:sldMk cId="3283233397" sldId="774"/>
            <ac:spMk id="37" creationId="{773F18F4-D876-49D1-B5FE-8F4D4BF8E686}"/>
          </ac:spMkLst>
        </pc:spChg>
        <pc:grpChg chg="mod">
          <ac:chgData name="Libin Liu" userId="4225c5aa5e49e60f" providerId="LiveId" clId="{704B42D8-00CF-4466-BB9A-00F27C3FE0CA}" dt="2024-05-26T16:32:15.282" v="2032" actId="1076"/>
          <ac:grpSpMkLst>
            <pc:docMk/>
            <pc:sldMk cId="3283233397" sldId="774"/>
            <ac:grpSpMk id="6" creationId="{354FCD2A-2B7A-4CFA-A7EB-7FD38E6E8256}"/>
          </ac:grpSpMkLst>
        </pc:grpChg>
      </pc:sldChg>
      <pc:sldChg chg="modSp mod modClrScheme chgLayout">
        <pc:chgData name="Libin Liu" userId="4225c5aa5e49e60f" providerId="LiveId" clId="{704B42D8-00CF-4466-BB9A-00F27C3FE0CA}" dt="2024-05-26T16:32:30.103" v="2035" actId="700"/>
        <pc:sldMkLst>
          <pc:docMk/>
          <pc:sldMk cId="1113057349" sldId="775"/>
        </pc:sldMkLst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2" creationId="{00000000-0000-0000-0000-000000000000}"/>
          </ac:spMkLst>
        </pc:spChg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4" creationId="{00000000-0000-0000-0000-000000000000}"/>
          </ac:spMkLst>
        </pc:spChg>
        <pc:spChg chg="mod ord">
          <ac:chgData name="Libin Liu" userId="4225c5aa5e49e60f" providerId="LiveId" clId="{704B42D8-00CF-4466-BB9A-00F27C3FE0CA}" dt="2024-05-26T16:32:30.103" v="2035" actId="700"/>
          <ac:spMkLst>
            <pc:docMk/>
            <pc:sldMk cId="1113057349" sldId="775"/>
            <ac:spMk id="11" creationId="{52A182FE-5D16-4E3C-9D0F-9461B70144FA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6:33:28.725" v="2054" actId="1076"/>
        <pc:sldMkLst>
          <pc:docMk/>
          <pc:sldMk cId="3382309071" sldId="776"/>
        </pc:sldMkLst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3" creationId="{708F4E32-D066-62F1-EFAC-0E8B4D0DA27F}"/>
          </ac:spMkLst>
        </pc:spChg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3:17.743" v="2050" actId="27636"/>
          <ac:spMkLst>
            <pc:docMk/>
            <pc:sldMk cId="3382309071" sldId="776"/>
            <ac:spMk id="5" creationId="{2091D211-1DEB-4091-B476-622E00097C9B}"/>
          </ac:spMkLst>
        </pc:spChg>
        <pc:spChg chg="mod or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8" creationId="{3F030CF7-CF90-4195-91B5-3082D3A8F8E9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9" creationId="{0A03CC40-301C-9706-0F1D-D37A57917FD5}"/>
          </ac:spMkLst>
        </pc:spChg>
        <pc:spChg chg="add del mod">
          <ac:chgData name="Libin Liu" userId="4225c5aa5e49e60f" providerId="LiveId" clId="{704B42D8-00CF-4466-BB9A-00F27C3FE0CA}" dt="2024-05-26T15:46:11.693" v="1422" actId="6264"/>
          <ac:spMkLst>
            <pc:docMk/>
            <pc:sldMk cId="3382309071" sldId="776"/>
            <ac:spMk id="10" creationId="{ACA5AB9B-C91E-509C-73E3-F2DBED4F3AD8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1" creationId="{A0C25A1E-E3E6-7474-2CE8-0AD23D038267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2" creationId="{4D251B7D-C468-9D2E-AA6D-B0B217136EDD}"/>
          </ac:spMkLst>
        </pc:spChg>
        <pc:spChg chg="add del mod">
          <ac:chgData name="Libin Liu" userId="4225c5aa5e49e60f" providerId="LiveId" clId="{704B42D8-00CF-4466-BB9A-00F27C3FE0CA}" dt="2024-05-26T15:46:12.596" v="1423" actId="6264"/>
          <ac:spMkLst>
            <pc:docMk/>
            <pc:sldMk cId="3382309071" sldId="776"/>
            <ac:spMk id="13" creationId="{E1E80254-6318-8A22-35A9-046F2D839FC3}"/>
          </ac:spMkLst>
        </pc:spChg>
        <pc:spChg chg="add del mo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14" creationId="{B1FFF1A7-D1C7-CB55-75B8-207C29730923}"/>
          </ac:spMkLst>
        </pc:spChg>
        <pc:spChg chg="add del mod">
          <ac:chgData name="Libin Liu" userId="4225c5aa5e49e60f" providerId="LiveId" clId="{704B42D8-00CF-4466-BB9A-00F27C3FE0CA}" dt="2024-05-26T15:46:18.176" v="1425" actId="6264"/>
          <ac:spMkLst>
            <pc:docMk/>
            <pc:sldMk cId="3382309071" sldId="776"/>
            <ac:spMk id="15" creationId="{78E4A0E6-4FC5-4CBA-35AE-9468D0B96B18}"/>
          </ac:spMkLst>
        </pc:spChg>
        <pc:picChg chg="mod">
          <ac:chgData name="Libin Liu" userId="4225c5aa5e49e60f" providerId="LiveId" clId="{704B42D8-00CF-4466-BB9A-00F27C3FE0CA}" dt="2024-05-26T16:33:28.725" v="2054" actId="1076"/>
          <ac:picMkLst>
            <pc:docMk/>
            <pc:sldMk cId="3382309071" sldId="776"/>
            <ac:picMk id="6" creationId="{87C55E99-D098-4C73-A4C6-E7EEB196F1CA}"/>
          </ac:picMkLst>
        </pc:picChg>
        <pc:picChg chg="mod">
          <ac:chgData name="Libin Liu" userId="4225c5aa5e49e60f" providerId="LiveId" clId="{704B42D8-00CF-4466-BB9A-00F27C3FE0CA}" dt="2024-05-26T16:33:28.725" v="2054" actId="1076"/>
          <ac:picMkLst>
            <pc:docMk/>
            <pc:sldMk cId="3382309071" sldId="776"/>
            <ac:picMk id="7" creationId="{D369C633-9CE7-4656-9EB5-3761040D21C3}"/>
          </ac:picMkLst>
        </pc:picChg>
      </pc:sldChg>
      <pc:sldChg chg="addSp delSp modSp mod modClrScheme chgLayout">
        <pc:chgData name="Libin Liu" userId="4225c5aa5e49e60f" providerId="LiveId" clId="{704B42D8-00CF-4466-BB9A-00F27C3FE0CA}" dt="2024-05-26T16:33:11.636" v="2047" actId="27636"/>
        <pc:sldMkLst>
          <pc:docMk/>
          <pc:sldMk cId="2700722594" sldId="805"/>
        </pc:sldMkLst>
        <pc:spChg chg="mod or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2" creationId="{00000000-0000-0000-0000-000000000000}"/>
          </ac:spMkLst>
        </pc:spChg>
        <pc:spChg chg="add del mo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3" creationId="{4EB4F3F1-FD5D-6694-8945-9F15F063A86E}"/>
          </ac:spMkLst>
        </pc:spChg>
        <pc:spChg chg="mod or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4" creationId="{00000000-0000-0000-0000-000000000000}"/>
          </ac:spMkLst>
        </pc:spChg>
        <pc:spChg chg="mod">
          <ac:chgData name="Libin Liu" userId="4225c5aa5e49e60f" providerId="LiveId" clId="{704B42D8-00CF-4466-BB9A-00F27C3FE0CA}" dt="2024-05-26T16:33:11.636" v="2047" actId="27636"/>
          <ac:spMkLst>
            <pc:docMk/>
            <pc:sldMk cId="2700722594" sldId="805"/>
            <ac:spMk id="5" creationId="{2091D211-1DEB-4091-B476-622E00097C9B}"/>
          </ac:spMkLst>
        </pc:spChg>
        <pc:spChg chg="add del mod">
          <ac:chgData name="Libin Liu" userId="4225c5aa5e49e60f" providerId="LiveId" clId="{704B42D8-00CF-4466-BB9A-00F27C3FE0CA}" dt="2024-05-26T16:32:47.408" v="2037" actId="6264"/>
          <ac:spMkLst>
            <pc:docMk/>
            <pc:sldMk cId="2700722594" sldId="805"/>
            <ac:spMk id="6" creationId="{ACA5F6F5-5D3B-3261-9C0D-CCE50E36A1CE}"/>
          </ac:spMkLst>
        </pc:spChg>
      </pc:sldChg>
      <pc:sldChg chg="modSp mod modAnim">
        <pc:chgData name="Libin Liu" userId="4225c5aa5e49e60f" providerId="LiveId" clId="{704B42D8-00CF-4466-BB9A-00F27C3FE0CA}" dt="2024-05-26T16:13:12.058" v="1832"/>
        <pc:sldMkLst>
          <pc:docMk/>
          <pc:sldMk cId="3876971841" sldId="1872"/>
        </pc:sldMkLst>
        <pc:spChg chg="mod">
          <ac:chgData name="Libin Liu" userId="4225c5aa5e49e60f" providerId="LiveId" clId="{704B42D8-00CF-4466-BB9A-00F27C3FE0CA}" dt="2024-05-26T16:05:25.532" v="1729" actId="1076"/>
          <ac:spMkLst>
            <pc:docMk/>
            <pc:sldMk cId="3876971841" sldId="1872"/>
            <ac:spMk id="3" creationId="{37353A14-B4A9-5940-9176-EBCE1FC43937}"/>
          </ac:spMkLst>
        </pc:spChg>
        <pc:spChg chg="mod">
          <ac:chgData name="Libin Liu" userId="4225c5aa5e49e60f" providerId="LiveId" clId="{704B42D8-00CF-4466-BB9A-00F27C3FE0CA}" dt="2024-05-26T16:05:25.532" v="1729" actId="1076"/>
          <ac:spMkLst>
            <pc:docMk/>
            <pc:sldMk cId="3876971841" sldId="1872"/>
            <ac:spMk id="5" creationId="{8AFF6A54-BA00-BD4F-B9D8-AC74ED9FF602}"/>
          </ac:spMkLst>
        </pc:spChg>
        <pc:spChg chg="mod">
          <ac:chgData name="Libin Liu" userId="4225c5aa5e49e60f" providerId="LiveId" clId="{704B42D8-00CF-4466-BB9A-00F27C3FE0CA}" dt="2024-05-26T16:10:26.398" v="1816" actId="1076"/>
          <ac:spMkLst>
            <pc:docMk/>
            <pc:sldMk cId="3876971841" sldId="1872"/>
            <ac:spMk id="8" creationId="{00000000-0000-0000-0000-000000000000}"/>
          </ac:spMkLst>
        </pc:spChg>
        <pc:spChg chg="mod">
          <ac:chgData name="Libin Liu" userId="4225c5aa5e49e60f" providerId="LiveId" clId="{704B42D8-00CF-4466-BB9A-00F27C3FE0CA}" dt="2024-05-26T16:12:09.782" v="1823" actId="14100"/>
          <ac:spMkLst>
            <pc:docMk/>
            <pc:sldMk cId="3876971841" sldId="1872"/>
            <ac:spMk id="9" creationId="{00000000-0000-0000-0000-000000000000}"/>
          </ac:spMkLst>
        </pc:spChg>
        <pc:spChg chg="mod">
          <ac:chgData name="Libin Liu" userId="4225c5aa5e49e60f" providerId="LiveId" clId="{704B42D8-00CF-4466-BB9A-00F27C3FE0CA}" dt="2024-05-26T16:12:16.930" v="1826" actId="20577"/>
          <ac:spMkLst>
            <pc:docMk/>
            <pc:sldMk cId="3876971841" sldId="1872"/>
            <ac:spMk id="10" creationId="{74F0D214-62D0-7245-B826-680D9C942C5A}"/>
          </ac:spMkLst>
        </pc:spChg>
        <pc:picChg chg="mod">
          <ac:chgData name="Libin Liu" userId="4225c5aa5e49e60f" providerId="LiveId" clId="{704B42D8-00CF-4466-BB9A-00F27C3FE0CA}" dt="2024-05-26T16:05:25.532" v="1729" actId="1076"/>
          <ac:picMkLst>
            <pc:docMk/>
            <pc:sldMk cId="3876971841" sldId="1872"/>
            <ac:picMk id="4" creationId="{607DCB25-2740-794D-8BF9-098D9BE152EF}"/>
          </ac:picMkLst>
        </pc:picChg>
        <pc:picChg chg="mod">
          <ac:chgData name="Libin Liu" userId="4225c5aa5e49e60f" providerId="LiveId" clId="{704B42D8-00CF-4466-BB9A-00F27C3FE0CA}" dt="2024-05-26T16:05:25.532" v="1729" actId="1076"/>
          <ac:picMkLst>
            <pc:docMk/>
            <pc:sldMk cId="3876971841" sldId="1872"/>
            <ac:picMk id="6" creationId="{00000000-0000-0000-0000-000000000000}"/>
          </ac:picMkLst>
        </pc:picChg>
      </pc:sldChg>
      <pc:sldChg chg="addSp delSp modSp mod">
        <pc:chgData name="Libin Liu" userId="4225c5aa5e49e60f" providerId="LiveId" clId="{704B42D8-00CF-4466-BB9A-00F27C3FE0CA}" dt="2024-05-26T15:02:12.769" v="694" actId="1076"/>
        <pc:sldMkLst>
          <pc:docMk/>
          <pc:sldMk cId="4248730692" sldId="1876"/>
        </pc:sldMkLst>
        <pc:spChg chg="mod">
          <ac:chgData name="Libin Liu" userId="4225c5aa5e49e60f" providerId="LiveId" clId="{704B42D8-00CF-4466-BB9A-00F27C3FE0CA}" dt="2024-05-26T15:02:12.769" v="694" actId="1076"/>
          <ac:spMkLst>
            <pc:docMk/>
            <pc:sldMk cId="4248730692" sldId="1876"/>
            <ac:spMk id="2" creationId="{2B8D7350-A4DB-2C79-D6B7-3ABCFAD2B304}"/>
          </ac:spMkLst>
        </pc:spChg>
        <pc:spChg chg="mod">
          <ac:chgData name="Libin Liu" userId="4225c5aa5e49e60f" providerId="LiveId" clId="{704B42D8-00CF-4466-BB9A-00F27C3FE0CA}" dt="2024-05-26T15:01:51.358" v="678" actId="6549"/>
          <ac:spMkLst>
            <pc:docMk/>
            <pc:sldMk cId="4248730692" sldId="1876"/>
            <ac:spMk id="4" creationId="{4062F4FB-CE0E-314D-CF1E-8D5AC09B022D}"/>
          </ac:spMkLst>
        </pc:spChg>
        <pc:spChg chg="mod">
          <ac:chgData name="Libin Liu" userId="4225c5aa5e49e60f" providerId="LiveId" clId="{704B42D8-00CF-4466-BB9A-00F27C3FE0CA}" dt="2024-05-26T15:01:57.467" v="685" actId="6549"/>
          <ac:spMkLst>
            <pc:docMk/>
            <pc:sldMk cId="4248730692" sldId="1876"/>
            <ac:spMk id="5" creationId="{28ED7C66-3DD3-CF34-DBBC-ADEA05F7DBE2}"/>
          </ac:spMkLst>
        </pc:spChg>
        <pc:spChg chg="mod">
          <ac:chgData name="Libin Liu" userId="4225c5aa5e49e60f" providerId="LiveId" clId="{704B42D8-00CF-4466-BB9A-00F27C3FE0CA}" dt="2024-05-26T14:57:51.038" v="520" actId="1076"/>
          <ac:spMkLst>
            <pc:docMk/>
            <pc:sldMk cId="4248730692" sldId="1876"/>
            <ac:spMk id="6" creationId="{CEE98797-11CB-860F-377D-F44C283F5290}"/>
          </ac:spMkLst>
        </pc:spChg>
        <pc:spChg chg="mod">
          <ac:chgData name="Libin Liu" userId="4225c5aa5e49e60f" providerId="LiveId" clId="{704B42D8-00CF-4466-BB9A-00F27C3FE0CA}" dt="2024-05-26T14:58:04.169" v="545" actId="20577"/>
          <ac:spMkLst>
            <pc:docMk/>
            <pc:sldMk cId="4248730692" sldId="1876"/>
            <ac:spMk id="7" creationId="{31564976-C99F-F9B2-C5BF-33C769E43C55}"/>
          </ac:spMkLst>
        </pc:spChg>
        <pc:spChg chg="mod">
          <ac:chgData name="Libin Liu" userId="4225c5aa5e49e60f" providerId="LiveId" clId="{704B42D8-00CF-4466-BB9A-00F27C3FE0CA}" dt="2024-05-26T15:02:01.980" v="692" actId="6549"/>
          <ac:spMkLst>
            <pc:docMk/>
            <pc:sldMk cId="4248730692" sldId="1876"/>
            <ac:spMk id="8" creationId="{54FBB584-1A11-558B-7085-FE58476748F9}"/>
          </ac:spMkLst>
        </pc:spChg>
        <pc:spChg chg="mod">
          <ac:chgData name="Libin Liu" userId="4225c5aa5e49e60f" providerId="LiveId" clId="{704B42D8-00CF-4466-BB9A-00F27C3FE0CA}" dt="2024-05-26T15:00:50.857" v="653" actId="1076"/>
          <ac:spMkLst>
            <pc:docMk/>
            <pc:sldMk cId="4248730692" sldId="1876"/>
            <ac:spMk id="15" creationId="{4C36FF4D-4F0F-C89D-C97D-A6A5D5418631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6" creationId="{F0D99F25-F768-813F-0793-4E4B93836E98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7" creationId="{39FB7C00-0229-0EEB-9155-C3F68378CEFA}"/>
          </ac:spMkLst>
        </pc:spChg>
        <pc:spChg chg="del mod">
          <ac:chgData name="Libin Liu" userId="4225c5aa5e49e60f" providerId="LiveId" clId="{704B42D8-00CF-4466-BB9A-00F27C3FE0CA}" dt="2024-05-26T15:00:39.634" v="649" actId="478"/>
          <ac:spMkLst>
            <pc:docMk/>
            <pc:sldMk cId="4248730692" sldId="1876"/>
            <ac:spMk id="18" creationId="{5EDA2376-AB35-9FA5-76B0-8CE01DB46538}"/>
          </ac:spMkLst>
        </pc:spChg>
        <pc:spChg chg="mod">
          <ac:chgData name="Libin Liu" userId="4225c5aa5e49e60f" providerId="LiveId" clId="{704B42D8-00CF-4466-BB9A-00F27C3FE0CA}" dt="2024-05-26T15:00:47.509" v="652" actId="1076"/>
          <ac:spMkLst>
            <pc:docMk/>
            <pc:sldMk cId="4248730692" sldId="1876"/>
            <ac:spMk id="19" creationId="{4E86143A-1144-3DA0-A8C5-5A5E41B9970B}"/>
          </ac:spMkLst>
        </pc:spChg>
        <pc:spChg chg="mod">
          <ac:chgData name="Libin Liu" userId="4225c5aa5e49e60f" providerId="LiveId" clId="{704B42D8-00CF-4466-BB9A-00F27C3FE0CA}" dt="2024-05-26T15:00:44.881" v="651" actId="1076"/>
          <ac:spMkLst>
            <pc:docMk/>
            <pc:sldMk cId="4248730692" sldId="1876"/>
            <ac:spMk id="20" creationId="{A89E5E6E-6E53-52C6-A568-3614247311A8}"/>
          </ac:spMkLst>
        </pc:spChg>
        <pc:spChg chg="mod">
          <ac:chgData name="Libin Liu" userId="4225c5aa5e49e60f" providerId="LiveId" clId="{704B42D8-00CF-4466-BB9A-00F27C3FE0CA}" dt="2024-05-26T14:58:24.327" v="566" actId="6549"/>
          <ac:spMkLst>
            <pc:docMk/>
            <pc:sldMk cId="4248730692" sldId="1876"/>
            <ac:spMk id="21" creationId="{E0A09BF1-3D3A-3D4D-8DE4-111EE52A6239}"/>
          </ac:spMkLst>
        </pc:spChg>
        <pc:spChg chg="mod">
          <ac:chgData name="Libin Liu" userId="4225c5aa5e49e60f" providerId="LiveId" clId="{704B42D8-00CF-4466-BB9A-00F27C3FE0CA}" dt="2024-05-26T14:58:34.839" v="583" actId="6549"/>
          <ac:spMkLst>
            <pc:docMk/>
            <pc:sldMk cId="4248730692" sldId="1876"/>
            <ac:spMk id="22" creationId="{E7C6EFB3-005E-8402-C09B-05F0579F9B3B}"/>
          </ac:spMkLst>
        </pc:spChg>
        <pc:spChg chg="mod">
          <ac:chgData name="Libin Liu" userId="4225c5aa5e49e60f" providerId="LiveId" clId="{704B42D8-00CF-4466-BB9A-00F27C3FE0CA}" dt="2024-05-26T14:58:41.885" v="585" actId="1076"/>
          <ac:spMkLst>
            <pc:docMk/>
            <pc:sldMk cId="4248730692" sldId="1876"/>
            <ac:spMk id="27" creationId="{23A6AC5D-055B-649F-1E84-BB9DDD779024}"/>
          </ac:spMkLst>
        </pc:spChg>
        <pc:spChg chg="mod">
          <ac:chgData name="Libin Liu" userId="4225c5aa5e49e60f" providerId="LiveId" clId="{704B42D8-00CF-4466-BB9A-00F27C3FE0CA}" dt="2024-05-26T14:58:44.485" v="586" actId="1076"/>
          <ac:spMkLst>
            <pc:docMk/>
            <pc:sldMk cId="4248730692" sldId="1876"/>
            <ac:spMk id="28" creationId="{B6182622-1532-25DF-4434-6C2CC9FA1251}"/>
          </ac:spMkLst>
        </pc:spChg>
        <pc:spChg chg="mod">
          <ac:chgData name="Libin Liu" userId="4225c5aa5e49e60f" providerId="LiveId" clId="{704B42D8-00CF-4466-BB9A-00F27C3FE0CA}" dt="2024-05-26T14:59:07.474" v="596" actId="1076"/>
          <ac:spMkLst>
            <pc:docMk/>
            <pc:sldMk cId="4248730692" sldId="1876"/>
            <ac:spMk id="29" creationId="{70B6EA5D-7BF5-5E0C-02D7-0E9FACD1CF62}"/>
          </ac:spMkLst>
        </pc:spChg>
        <pc:spChg chg="mod">
          <ac:chgData name="Libin Liu" userId="4225c5aa5e49e60f" providerId="LiveId" clId="{704B42D8-00CF-4466-BB9A-00F27C3FE0CA}" dt="2024-05-26T14:59:09.169" v="597" actId="1076"/>
          <ac:spMkLst>
            <pc:docMk/>
            <pc:sldMk cId="4248730692" sldId="1876"/>
            <ac:spMk id="30" creationId="{7CDAD50D-1762-3E04-401C-87B228CAE27D}"/>
          </ac:spMkLst>
        </pc:spChg>
        <pc:spChg chg="mod">
          <ac:chgData name="Libin Liu" userId="4225c5aa5e49e60f" providerId="LiveId" clId="{704B42D8-00CF-4466-BB9A-00F27C3FE0CA}" dt="2024-05-26T14:57:27.738" v="501" actId="1076"/>
          <ac:spMkLst>
            <pc:docMk/>
            <pc:sldMk cId="4248730692" sldId="1876"/>
            <ac:spMk id="31" creationId="{5FEBDC60-76F0-5B79-07CC-6C478CF92A7B}"/>
          </ac:spMkLst>
        </pc:spChg>
        <pc:spChg chg="del mod">
          <ac:chgData name="Libin Liu" userId="4225c5aa5e49e60f" providerId="LiveId" clId="{704B42D8-00CF-4466-BB9A-00F27C3FE0CA}" dt="2024-05-26T14:57:33.890" v="503" actId="478"/>
          <ac:spMkLst>
            <pc:docMk/>
            <pc:sldMk cId="4248730692" sldId="1876"/>
            <ac:spMk id="32" creationId="{B0E208A9-1BD6-C249-335B-1EB07409CF4A}"/>
          </ac:spMkLst>
        </pc:spChg>
        <pc:spChg chg="mod">
          <ac:chgData name="Libin Liu" userId="4225c5aa5e49e60f" providerId="LiveId" clId="{704B42D8-00CF-4466-BB9A-00F27C3FE0CA}" dt="2024-05-26T15:02:10.257" v="693" actId="1076"/>
          <ac:spMkLst>
            <pc:docMk/>
            <pc:sldMk cId="4248730692" sldId="1876"/>
            <ac:spMk id="33" creationId="{BB05AC2A-1CED-8FC0-AFAF-5ECFBD08CCD2}"/>
          </ac:spMkLst>
        </pc:spChg>
        <pc:spChg chg="add mod">
          <ac:chgData name="Libin Liu" userId="4225c5aa5e49e60f" providerId="LiveId" clId="{704B42D8-00CF-4466-BB9A-00F27C3FE0CA}" dt="2024-05-26T14:57:38.841" v="505" actId="20577"/>
          <ac:spMkLst>
            <pc:docMk/>
            <pc:sldMk cId="4248730692" sldId="1876"/>
            <ac:spMk id="37" creationId="{573AB92B-3AB3-BC6E-5511-9EA1B6311AC4}"/>
          </ac:spMkLst>
        </pc:spChg>
        <pc:spChg chg="add mod">
          <ac:chgData name="Libin Liu" userId="4225c5aa5e49e60f" providerId="LiveId" clId="{704B42D8-00CF-4466-BB9A-00F27C3FE0CA}" dt="2024-05-26T15:00:52.981" v="654" actId="1076"/>
          <ac:spMkLst>
            <pc:docMk/>
            <pc:sldMk cId="4248730692" sldId="1876"/>
            <ac:spMk id="53" creationId="{8CC50D1D-A5BD-799E-B9C5-EDE3F7330368}"/>
          </ac:spMkLst>
        </pc:spChg>
        <pc:spChg chg="add mod">
          <ac:chgData name="Libin Liu" userId="4225c5aa5e49e60f" providerId="LiveId" clId="{704B42D8-00CF-4466-BB9A-00F27C3FE0CA}" dt="2024-05-26T15:00:55.053" v="655" actId="1076"/>
          <ac:spMkLst>
            <pc:docMk/>
            <pc:sldMk cId="4248730692" sldId="1876"/>
            <ac:spMk id="54" creationId="{5299213F-0CA0-0A06-F5C4-053BD3F5AC08}"/>
          </ac:spMkLst>
        </pc:spChg>
        <pc:spChg chg="add mod">
          <ac:chgData name="Libin Liu" userId="4225c5aa5e49e60f" providerId="LiveId" clId="{704B42D8-00CF-4466-BB9A-00F27C3FE0CA}" dt="2024-05-26T15:00:58.302" v="656" actId="1076"/>
          <ac:spMkLst>
            <pc:docMk/>
            <pc:sldMk cId="4248730692" sldId="1876"/>
            <ac:spMk id="55" creationId="{E80E324F-C2F3-314E-203C-7EB96EE72949}"/>
          </ac:spMkLst>
        </pc:spChg>
        <pc:cxnChg chg="mod">
          <ac:chgData name="Libin Liu" userId="4225c5aa5e49e60f" providerId="LiveId" clId="{704B42D8-00CF-4466-BB9A-00F27C3FE0CA}" dt="2024-05-26T15:01:51.358" v="678" actId="6549"/>
          <ac:cxnSpMkLst>
            <pc:docMk/>
            <pc:sldMk cId="4248730692" sldId="1876"/>
            <ac:cxnSpMk id="9" creationId="{4A2D8AD9-F23F-8CFD-F0E2-318AB11F6076}"/>
          </ac:cxnSpMkLst>
        </pc:cxnChg>
        <pc:cxnChg chg="mod">
          <ac:chgData name="Libin Liu" userId="4225c5aa5e49e60f" providerId="LiveId" clId="{704B42D8-00CF-4466-BB9A-00F27C3FE0CA}" dt="2024-05-26T15:01:51.358" v="678" actId="6549"/>
          <ac:cxnSpMkLst>
            <pc:docMk/>
            <pc:sldMk cId="4248730692" sldId="1876"/>
            <ac:cxnSpMk id="10" creationId="{E96EA4E1-CE6D-381F-4990-A1B5A0180A62}"/>
          </ac:cxnSpMkLst>
        </pc:cxnChg>
        <pc:cxnChg chg="mod">
          <ac:chgData name="Libin Liu" userId="4225c5aa5e49e60f" providerId="LiveId" clId="{704B42D8-00CF-4466-BB9A-00F27C3FE0CA}" dt="2024-05-26T15:01:57.467" v="685" actId="6549"/>
          <ac:cxnSpMkLst>
            <pc:docMk/>
            <pc:sldMk cId="4248730692" sldId="1876"/>
            <ac:cxnSpMk id="11" creationId="{D0FCB412-48C7-379E-A74B-7E0D6AC6AFD8}"/>
          </ac:cxnSpMkLst>
        </pc:cxnChg>
        <pc:cxnChg chg="mod">
          <ac:chgData name="Libin Liu" userId="4225c5aa5e49e60f" providerId="LiveId" clId="{704B42D8-00CF-4466-BB9A-00F27C3FE0CA}" dt="2024-05-26T15:02:01.980" v="692" actId="6549"/>
          <ac:cxnSpMkLst>
            <pc:docMk/>
            <pc:sldMk cId="4248730692" sldId="1876"/>
            <ac:cxnSpMk id="12" creationId="{99382EEA-B7AC-5CE7-FEF5-692A04F2C0EF}"/>
          </ac:cxnSpMkLst>
        </pc:cxnChg>
        <pc:cxnChg chg="mod">
          <ac:chgData name="Libin Liu" userId="4225c5aa5e49e60f" providerId="LiveId" clId="{704B42D8-00CF-4466-BB9A-00F27C3FE0CA}" dt="2024-05-26T15:01:57.467" v="685" actId="6549"/>
          <ac:cxnSpMkLst>
            <pc:docMk/>
            <pc:sldMk cId="4248730692" sldId="1876"/>
            <ac:cxnSpMk id="13" creationId="{204FF2C5-B502-914E-B07B-B9C090DBF66B}"/>
          </ac:cxnSpMkLst>
        </pc:cxnChg>
        <pc:cxnChg chg="mod">
          <ac:chgData name="Libin Liu" userId="4225c5aa5e49e60f" providerId="LiveId" clId="{704B42D8-00CF-4466-BB9A-00F27C3FE0CA}" dt="2024-05-26T15:02:01.980" v="692" actId="6549"/>
          <ac:cxnSpMkLst>
            <pc:docMk/>
            <pc:sldMk cId="4248730692" sldId="1876"/>
            <ac:cxnSpMk id="14" creationId="{76203DE2-C0B7-19A5-0309-CD4272B7D0CE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3" creationId="{65691B0C-4628-1F66-AE0F-B8BA13B2C1B1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4" creationId="{2F64D557-526D-3644-5234-43C68AE4BB5B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5" creationId="{E032FC1B-43C8-4C10-5E0F-88415D97B205}"/>
          </ac:cxnSpMkLst>
        </pc:cxnChg>
        <pc:cxnChg chg="mod">
          <ac:chgData name="Libin Liu" userId="4225c5aa5e49e60f" providerId="LiveId" clId="{704B42D8-00CF-4466-BB9A-00F27C3FE0CA}" dt="2024-05-26T15:01:18.893" v="658" actId="1582"/>
          <ac:cxnSpMkLst>
            <pc:docMk/>
            <pc:sldMk cId="4248730692" sldId="1876"/>
            <ac:cxnSpMk id="26" creationId="{FF5F23F0-4753-3E68-A892-E44B16BE7B42}"/>
          </ac:cxnSpMkLst>
        </pc:cxnChg>
      </pc:sldChg>
      <pc:sldChg chg="modSp del mod">
        <pc:chgData name="Libin Liu" userId="4225c5aa5e49e60f" providerId="LiveId" clId="{704B42D8-00CF-4466-BB9A-00F27C3FE0CA}" dt="2024-05-26T14:55:10.994" v="428" actId="47"/>
        <pc:sldMkLst>
          <pc:docMk/>
          <pc:sldMk cId="4164932502" sldId="1877"/>
        </pc:sldMkLst>
        <pc:spChg chg="mod">
          <ac:chgData name="Libin Liu" userId="4225c5aa5e49e60f" providerId="LiveId" clId="{704B42D8-00CF-4466-BB9A-00F27C3FE0CA}" dt="2024-05-26T14:54:21.902" v="379" actId="1076"/>
          <ac:spMkLst>
            <pc:docMk/>
            <pc:sldMk cId="4164932502" sldId="1877"/>
            <ac:spMk id="4" creationId="{B1207A2E-92E8-B357-5D6E-3B4325B727BB}"/>
          </ac:spMkLst>
        </pc:spChg>
      </pc:sldChg>
      <pc:sldChg chg="addSp delSp modSp mod">
        <pc:chgData name="Libin Liu" userId="4225c5aa5e49e60f" providerId="LiveId" clId="{704B42D8-00CF-4466-BB9A-00F27C3FE0CA}" dt="2024-05-26T15:21:29.171" v="914" actId="20577"/>
        <pc:sldMkLst>
          <pc:docMk/>
          <pc:sldMk cId="1919828361" sldId="1878"/>
        </pc:sldMkLst>
        <pc:spChg chg="add del mod">
          <ac:chgData name="Libin Liu" userId="4225c5aa5e49e60f" providerId="LiveId" clId="{704B42D8-00CF-4466-BB9A-00F27C3FE0CA}" dt="2024-05-26T14:47:14.660" v="124" actId="478"/>
          <ac:spMkLst>
            <pc:docMk/>
            <pc:sldMk cId="1919828361" sldId="1878"/>
            <ac:spMk id="8" creationId="{5294BE72-7ADE-5780-7556-F81AECC4B8D7}"/>
          </ac:spMkLst>
        </pc:spChg>
        <pc:spChg chg="add mod">
          <ac:chgData name="Libin Liu" userId="4225c5aa5e49e60f" providerId="LiveId" clId="{704B42D8-00CF-4466-BB9A-00F27C3FE0CA}" dt="2024-05-26T14:55:08.639" v="425" actId="27636"/>
          <ac:spMkLst>
            <pc:docMk/>
            <pc:sldMk cId="1919828361" sldId="1878"/>
            <ac:spMk id="10" creationId="{C50DB86F-D293-AF4D-DAE1-A2D2C77ACCA8}"/>
          </ac:spMkLst>
        </pc:spChg>
        <pc:spChg chg="add del mod">
          <ac:chgData name="Libin Liu" userId="4225c5aa5e49e60f" providerId="LiveId" clId="{704B42D8-00CF-4466-BB9A-00F27C3FE0CA}" dt="2024-05-26T14:52:52.171" v="374" actId="478"/>
          <ac:spMkLst>
            <pc:docMk/>
            <pc:sldMk cId="1919828361" sldId="1878"/>
            <ac:spMk id="11" creationId="{7F432AFB-68CB-BEF8-95E8-168157C8CDC7}"/>
          </ac:spMkLst>
        </pc:spChg>
        <pc:spChg chg="add mod">
          <ac:chgData name="Libin Liu" userId="4225c5aa5e49e60f" providerId="LiveId" clId="{704B42D8-00CF-4466-BB9A-00F27C3FE0CA}" dt="2024-05-26T14:53:01.799" v="377" actId="1076"/>
          <ac:spMkLst>
            <pc:docMk/>
            <pc:sldMk cId="1919828361" sldId="1878"/>
            <ac:spMk id="12" creationId="{A9C3BE73-6C3E-8B0D-1865-B8B8DE31F7BB}"/>
          </ac:spMkLst>
        </pc:spChg>
        <pc:spChg chg="add mod">
          <ac:chgData name="Libin Liu" userId="4225c5aa5e49e60f" providerId="LiveId" clId="{704B42D8-00CF-4466-BB9A-00F27C3FE0CA}" dt="2024-05-26T15:21:29.171" v="914" actId="20577"/>
          <ac:spMkLst>
            <pc:docMk/>
            <pc:sldMk cId="1919828361" sldId="1878"/>
            <ac:spMk id="13" creationId="{3A47782C-D715-52DE-7FE7-BFBC71AFE080}"/>
          </ac:spMkLst>
        </pc:spChg>
        <pc:spChg chg="add mod">
          <ac:chgData name="Libin Liu" userId="4225c5aa5e49e60f" providerId="LiveId" clId="{704B42D8-00CF-4466-BB9A-00F27C3FE0CA}" dt="2024-05-26T14:54:36.508" v="381"/>
          <ac:spMkLst>
            <pc:docMk/>
            <pc:sldMk cId="1919828361" sldId="1878"/>
            <ac:spMk id="14" creationId="{BF862EA4-F5EF-FC9E-6B6D-4E9766845D38}"/>
          </ac:spMkLst>
        </pc:spChg>
        <pc:spChg chg="add del mod">
          <ac:chgData name="Libin Liu" userId="4225c5aa5e49e60f" providerId="LiveId" clId="{704B42D8-00CF-4466-BB9A-00F27C3FE0CA}" dt="2024-05-26T14:55:10.042" v="427"/>
          <ac:spMkLst>
            <pc:docMk/>
            <pc:sldMk cId="1919828361" sldId="1878"/>
            <ac:spMk id="16" creationId="{D97BB9FA-707E-9F34-4302-5EC92BF101CE}"/>
          </ac:spMkLst>
        </pc:spChg>
      </pc:sldChg>
      <pc:sldChg chg="addSp delSp modSp mod modClrScheme chgLayout">
        <pc:chgData name="Libin Liu" userId="4225c5aa5e49e60f" providerId="LiveId" clId="{704B42D8-00CF-4466-BB9A-00F27C3FE0CA}" dt="2024-05-26T14:24:54.690" v="25" actId="208"/>
        <pc:sldMkLst>
          <pc:docMk/>
          <pc:sldMk cId="889227423" sldId="1879"/>
        </pc:sldMkLst>
        <pc:spChg chg="mod ord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2" creationId="{68469C00-C899-4E96-8FE0-C469108CB29F}"/>
          </ac:spMkLst>
        </pc:spChg>
        <pc:spChg chg="mod ord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4" creationId="{E8E60198-2E66-48CD-AB5F-1140ACF3EFB4}"/>
          </ac:spMkLst>
        </pc:spChg>
        <pc:spChg chg="del">
          <ac:chgData name="Libin Liu" userId="4225c5aa5e49e60f" providerId="LiveId" clId="{704B42D8-00CF-4466-BB9A-00F27C3FE0CA}" dt="2024-05-26T14:20:59.129" v="5" actId="700"/>
          <ac:spMkLst>
            <pc:docMk/>
            <pc:sldMk cId="889227423" sldId="1879"/>
            <ac:spMk id="6" creationId="{65B68A95-55D1-8413-9443-F522ACAEFE70}"/>
          </ac:spMkLst>
        </pc:spChg>
        <pc:picChg chg="add mod">
          <ac:chgData name="Libin Liu" userId="4225c5aa5e49e60f" providerId="LiveId" clId="{704B42D8-00CF-4466-BB9A-00F27C3FE0CA}" dt="2024-05-26T14:24:54.690" v="25" actId="208"/>
          <ac:picMkLst>
            <pc:docMk/>
            <pc:sldMk cId="889227423" sldId="1879"/>
            <ac:picMk id="5" creationId="{BA093F61-2E0A-85FE-4BBC-C50300F2A972}"/>
          </ac:picMkLst>
        </pc:picChg>
        <pc:picChg chg="mod">
          <ac:chgData name="Libin Liu" userId="4225c5aa5e49e60f" providerId="LiveId" clId="{704B42D8-00CF-4466-BB9A-00F27C3FE0CA}" dt="2024-05-26T14:24:35.969" v="23" actId="1076"/>
          <ac:picMkLst>
            <pc:docMk/>
            <pc:sldMk cId="889227423" sldId="1879"/>
            <ac:picMk id="8" creationId="{A9669F62-16F3-5BDA-4E0F-4274D94A128B}"/>
          </ac:picMkLst>
        </pc:picChg>
      </pc:sldChg>
      <pc:sldChg chg="addSp modSp mod">
        <pc:chgData name="Libin Liu" userId="4225c5aa5e49e60f" providerId="LiveId" clId="{704B42D8-00CF-4466-BB9A-00F27C3FE0CA}" dt="2024-05-26T14:28:18.920" v="44" actId="1076"/>
        <pc:sldMkLst>
          <pc:docMk/>
          <pc:sldMk cId="1845090184" sldId="1880"/>
        </pc:sldMkLst>
        <pc:spChg chg="add mod">
          <ac:chgData name="Libin Liu" userId="4225c5aa5e49e60f" providerId="LiveId" clId="{704B42D8-00CF-4466-BB9A-00F27C3FE0CA}" dt="2024-05-26T14:28:18.920" v="44" actId="1076"/>
          <ac:spMkLst>
            <pc:docMk/>
            <pc:sldMk cId="1845090184" sldId="1880"/>
            <ac:spMk id="5" creationId="{2B5BAF9B-B0A9-0CC3-90B7-596A3B727047}"/>
          </ac:spMkLst>
        </pc:spChg>
        <pc:picChg chg="mod">
          <ac:chgData name="Libin Liu" userId="4225c5aa5e49e60f" providerId="LiveId" clId="{704B42D8-00CF-4466-BB9A-00F27C3FE0CA}" dt="2024-05-26T14:27:17.220" v="36" actId="1076"/>
          <ac:picMkLst>
            <pc:docMk/>
            <pc:sldMk cId="1845090184" sldId="1880"/>
            <ac:picMk id="3" creationId="{B4402B37-D439-93B4-0988-5FBB66591E16}"/>
          </ac:picMkLst>
        </pc:picChg>
      </pc:sldChg>
      <pc:sldChg chg="modSp mod">
        <pc:chgData name="Libin Liu" userId="4225c5aa5e49e60f" providerId="LiveId" clId="{704B42D8-00CF-4466-BB9A-00F27C3FE0CA}" dt="2024-05-26T16:25:07.331" v="1951" actId="1076"/>
        <pc:sldMkLst>
          <pc:docMk/>
          <pc:sldMk cId="3243512039" sldId="1881"/>
        </pc:sldMkLst>
        <pc:picChg chg="mod">
          <ac:chgData name="Libin Liu" userId="4225c5aa5e49e60f" providerId="LiveId" clId="{704B42D8-00CF-4466-BB9A-00F27C3FE0CA}" dt="2024-05-26T16:25:07.331" v="1951" actId="1076"/>
          <ac:picMkLst>
            <pc:docMk/>
            <pc:sldMk cId="3243512039" sldId="1881"/>
            <ac:picMk id="2" creationId="{3C57DBA1-E701-CF58-2B20-2D4100156A8B}"/>
          </ac:picMkLst>
        </pc:picChg>
      </pc:sldChg>
      <pc:sldChg chg="addSp delSp modSp mod">
        <pc:chgData name="Libin Liu" userId="4225c5aa5e49e60f" providerId="LiveId" clId="{704B42D8-00CF-4466-BB9A-00F27C3FE0CA}" dt="2024-05-26T15:32:14.902" v="1165" actId="14100"/>
        <pc:sldMkLst>
          <pc:docMk/>
          <pc:sldMk cId="2283649650" sldId="1885"/>
        </pc:sldMkLst>
        <pc:spChg chg="mod">
          <ac:chgData name="Libin Liu" userId="4225c5aa5e49e60f" providerId="LiveId" clId="{704B42D8-00CF-4466-BB9A-00F27C3FE0CA}" dt="2024-05-26T15:30:34.223" v="1135" actId="1076"/>
          <ac:spMkLst>
            <pc:docMk/>
            <pc:sldMk cId="2283649650" sldId="1885"/>
            <ac:spMk id="2" creationId="{8F3DF225-A9AF-E307-6D5A-B6D352170A4E}"/>
          </ac:spMkLst>
        </pc:spChg>
        <pc:spChg chg="mod">
          <ac:chgData name="Libin Liu" userId="4225c5aa5e49e60f" providerId="LiveId" clId="{704B42D8-00CF-4466-BB9A-00F27C3FE0CA}" dt="2024-05-26T15:16:59.888" v="898" actId="20577"/>
          <ac:spMkLst>
            <pc:docMk/>
            <pc:sldMk cId="2283649650" sldId="1885"/>
            <ac:spMk id="3" creationId="{88288510-896F-D415-7D3B-CDAF40FC41CA}"/>
          </ac:spMkLst>
        </pc:spChg>
        <pc:spChg chg="mod">
          <ac:chgData name="Libin Liu" userId="4225c5aa5e49e60f" providerId="LiveId" clId="{704B42D8-00CF-4466-BB9A-00F27C3FE0CA}" dt="2024-05-26T15:32:14.902" v="1165" actId="14100"/>
          <ac:spMkLst>
            <pc:docMk/>
            <pc:sldMk cId="2283649650" sldId="1885"/>
            <ac:spMk id="6" creationId="{1014D92A-7F43-1E13-F68F-284D4BA6058E}"/>
          </ac:spMkLst>
        </pc:spChg>
        <pc:spChg chg="add mod">
          <ac:chgData name="Libin Liu" userId="4225c5aa5e49e60f" providerId="LiveId" clId="{704B42D8-00CF-4466-BB9A-00F27C3FE0CA}" dt="2024-05-26T15:30:36.137" v="1136" actId="1076"/>
          <ac:spMkLst>
            <pc:docMk/>
            <pc:sldMk cId="2283649650" sldId="1885"/>
            <ac:spMk id="7" creationId="{5B549FF4-CC40-7C25-3EA8-9367FB4B13DD}"/>
          </ac:spMkLst>
        </pc:spChg>
        <pc:spChg chg="add mod">
          <ac:chgData name="Libin Liu" userId="4225c5aa5e49e60f" providerId="LiveId" clId="{704B42D8-00CF-4466-BB9A-00F27C3FE0CA}" dt="2024-05-26T15:31:07.837" v="1143" actId="20577"/>
          <ac:spMkLst>
            <pc:docMk/>
            <pc:sldMk cId="2283649650" sldId="1885"/>
            <ac:spMk id="9" creationId="{2DB2D67F-EA1D-FD0B-5B3B-815F40424698}"/>
          </ac:spMkLst>
        </pc:spChg>
        <pc:picChg chg="del">
          <ac:chgData name="Libin Liu" userId="4225c5aa5e49e60f" providerId="LiveId" clId="{704B42D8-00CF-4466-BB9A-00F27C3FE0CA}" dt="2024-05-26T15:24:34.341" v="919" actId="478"/>
          <ac:picMkLst>
            <pc:docMk/>
            <pc:sldMk cId="2283649650" sldId="1885"/>
            <ac:picMk id="4" creationId="{7227E6C0-798A-B402-AEAB-752EC7C14084}"/>
          </ac:picMkLst>
        </pc:picChg>
        <pc:picChg chg="del mod">
          <ac:chgData name="Libin Liu" userId="4225c5aa5e49e60f" providerId="LiveId" clId="{704B42D8-00CF-4466-BB9A-00F27C3FE0CA}" dt="2024-05-26T15:30:30.580" v="1134" actId="478"/>
          <ac:picMkLst>
            <pc:docMk/>
            <pc:sldMk cId="2283649650" sldId="1885"/>
            <ac:picMk id="5" creationId="{714DB318-882D-4459-04D7-A4CE9088CED0}"/>
          </ac:picMkLst>
        </pc:picChg>
        <pc:picChg chg="del mod">
          <ac:chgData name="Libin Liu" userId="4225c5aa5e49e60f" providerId="LiveId" clId="{704B42D8-00CF-4466-BB9A-00F27C3FE0CA}" dt="2024-05-26T15:27:52.821" v="1037" actId="478"/>
          <ac:picMkLst>
            <pc:docMk/>
            <pc:sldMk cId="2283649650" sldId="1885"/>
            <ac:picMk id="8" creationId="{E1519FBC-EBBD-ADAD-0325-8CC3B68FF8E2}"/>
          </ac:picMkLst>
        </pc:picChg>
      </pc:sldChg>
      <pc:sldChg chg="modSp mod">
        <pc:chgData name="Libin Liu" userId="4225c5aa5e49e60f" providerId="LiveId" clId="{704B42D8-00CF-4466-BB9A-00F27C3FE0CA}" dt="2024-05-26T15:34:38.933" v="1174" actId="1076"/>
        <pc:sldMkLst>
          <pc:docMk/>
          <pc:sldMk cId="375167244" sldId="1886"/>
        </pc:sldMkLst>
        <pc:spChg chg="mod">
          <ac:chgData name="Libin Liu" userId="4225c5aa5e49e60f" providerId="LiveId" clId="{704B42D8-00CF-4466-BB9A-00F27C3FE0CA}" dt="2024-05-26T15:34:38.933" v="1174" actId="1076"/>
          <ac:spMkLst>
            <pc:docMk/>
            <pc:sldMk cId="375167244" sldId="1886"/>
            <ac:spMk id="16" creationId="{E52B87FE-EF6A-78C4-D173-4285428D4B42}"/>
          </ac:spMkLst>
        </pc:spChg>
        <pc:picChg chg="mod">
          <ac:chgData name="Libin Liu" userId="4225c5aa5e49e60f" providerId="LiveId" clId="{704B42D8-00CF-4466-BB9A-00F27C3FE0CA}" dt="2024-05-26T15:34:33.601" v="1169" actId="1076"/>
          <ac:picMkLst>
            <pc:docMk/>
            <pc:sldMk cId="375167244" sldId="1886"/>
            <ac:picMk id="18" creationId="{1E7B338E-B78F-B4C7-0625-921F58BBCAEF}"/>
          </ac:picMkLst>
        </pc:picChg>
      </pc:sldChg>
      <pc:sldChg chg="addSp delSp modSp mod chgLayout modNotesTx">
        <pc:chgData name="Libin Liu" userId="4225c5aa5e49e60f" providerId="LiveId" clId="{704B42D8-00CF-4466-BB9A-00F27C3FE0CA}" dt="2024-05-26T15:40:52.020" v="1335" actId="20577"/>
        <pc:sldMkLst>
          <pc:docMk/>
          <pc:sldMk cId="2249163293" sldId="1896"/>
        </pc:sldMkLst>
        <pc:spChg chg="add del mo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2" creationId="{582A4095-31D1-8784-C8DC-FA76F1CF4F1B}"/>
          </ac:spMkLst>
        </pc:spChg>
        <pc:spChg chg="add del mo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3" creationId="{779FB4CE-F23C-6E02-DFF0-E9A2DB7D9E17}"/>
          </ac:spMkLst>
        </pc:spChg>
        <pc:spChg chg="mod ord">
          <ac:chgData name="Libin Liu" userId="4225c5aa5e49e60f" providerId="LiveId" clId="{704B42D8-00CF-4466-BB9A-00F27C3FE0CA}" dt="2024-05-26T15:35:04.603" v="1183" actId="6264"/>
          <ac:spMkLst>
            <pc:docMk/>
            <pc:sldMk cId="2249163293" sldId="1896"/>
            <ac:spMk id="4" creationId="{F3AD550B-907A-4137-9661-14C62D239FCF}"/>
          </ac:spMkLst>
        </pc:spChg>
        <pc:spChg chg="mod ord">
          <ac:chgData name="Libin Liu" userId="4225c5aa5e49e60f" providerId="LiveId" clId="{704B42D8-00CF-4466-BB9A-00F27C3FE0CA}" dt="2024-05-26T15:40:00.126" v="1257" actId="1076"/>
          <ac:spMkLst>
            <pc:docMk/>
            <pc:sldMk cId="2249163293" sldId="1896"/>
            <ac:spMk id="6" creationId="{A8254039-1C3A-E1D8-6365-9A18210ADB38}"/>
          </ac:spMkLst>
        </pc:spChg>
        <pc:picChg chg="mod">
          <ac:chgData name="Libin Liu" userId="4225c5aa5e49e60f" providerId="LiveId" clId="{704B42D8-00CF-4466-BB9A-00F27C3FE0CA}" dt="2024-05-26T15:40:01.423" v="1258" actId="1076"/>
          <ac:picMkLst>
            <pc:docMk/>
            <pc:sldMk cId="2249163293" sldId="1896"/>
            <ac:picMk id="5" creationId="{22B97AD7-4AAD-503F-7AD3-037E752CECE4}"/>
          </ac:picMkLst>
        </pc:picChg>
      </pc:sldChg>
      <pc:sldChg chg="modSp mod">
        <pc:chgData name="Libin Liu" userId="4225c5aa5e49e60f" providerId="LiveId" clId="{704B42D8-00CF-4466-BB9A-00F27C3FE0CA}" dt="2024-05-26T15:55:08.642" v="1548" actId="693"/>
        <pc:sldMkLst>
          <pc:docMk/>
          <pc:sldMk cId="2321852382" sldId="1931"/>
        </pc:sldMkLst>
        <pc:spChg chg="mod">
          <ac:chgData name="Libin Liu" userId="4225c5aa5e49e60f" providerId="LiveId" clId="{704B42D8-00CF-4466-BB9A-00F27C3FE0CA}" dt="2024-05-26T15:54:30.930" v="1547" actId="1076"/>
          <ac:spMkLst>
            <pc:docMk/>
            <pc:sldMk cId="2321852382" sldId="1931"/>
            <ac:spMk id="40" creationId="{505FAE6D-1125-508A-37B9-E2540C0B296A}"/>
          </ac:spMkLst>
        </pc:sp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08.642" v="1548" actId="693"/>
          <ac:cxnSpMkLst>
            <pc:docMk/>
            <pc:sldMk cId="2321852382" sldId="1931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22.042" v="1554" actId="108"/>
        <pc:sldMkLst>
          <pc:docMk/>
          <pc:sldMk cId="950224854" sldId="1932"/>
        </pc:sldMkLst>
        <pc:spChg chg="mod">
          <ac:chgData name="Libin Liu" userId="4225c5aa5e49e60f" providerId="LiveId" clId="{704B42D8-00CF-4466-BB9A-00F27C3FE0CA}" dt="2024-05-26T15:55:21.250" v="1553" actId="108"/>
          <ac:spMkLst>
            <pc:docMk/>
            <pc:sldMk cId="950224854" sldId="1932"/>
            <ac:spMk id="30" creationId="{655E653C-335F-0529-E8FD-51AD7B17BD22}"/>
          </ac:spMkLst>
        </pc:spChg>
        <pc:cxnChg chg="mod">
          <ac:chgData name="Libin Liu" userId="4225c5aa5e49e60f" providerId="LiveId" clId="{704B42D8-00CF-4466-BB9A-00F27C3FE0CA}" dt="2024-05-26T15:55:16.604" v="1549" actId="108"/>
          <ac:cxnSpMkLst>
            <pc:docMk/>
            <pc:sldMk cId="950224854" sldId="1932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17.371" v="1550" actId="108"/>
          <ac:cxnSpMkLst>
            <pc:docMk/>
            <pc:sldMk cId="950224854" sldId="1932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19.135" v="1551" actId="108"/>
          <ac:cxnSpMkLst>
            <pc:docMk/>
            <pc:sldMk cId="950224854" sldId="1932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22.042" v="1554" actId="108"/>
          <ac:cxnSpMkLst>
            <pc:docMk/>
            <pc:sldMk cId="950224854" sldId="1932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27.556" v="1560" actId="108"/>
        <pc:sldMkLst>
          <pc:docMk/>
          <pc:sldMk cId="3306306423" sldId="1935"/>
        </pc:sldMkLst>
        <pc:spChg chg="mod">
          <ac:chgData name="Libin Liu" userId="4225c5aa5e49e60f" providerId="LiveId" clId="{704B42D8-00CF-4466-BB9A-00F27C3FE0CA}" dt="2024-05-26T15:55:27.292" v="1559" actId="108"/>
          <ac:spMkLst>
            <pc:docMk/>
            <pc:sldMk cId="3306306423" sldId="1935"/>
            <ac:spMk id="27" creationId="{E9C42FCA-ED06-9CC1-7C92-29E55345F153}"/>
          </ac:spMkLst>
        </pc:spChg>
        <pc:cxnChg chg="mod">
          <ac:chgData name="Libin Liu" userId="4225c5aa5e49e60f" providerId="LiveId" clId="{704B42D8-00CF-4466-BB9A-00F27C3FE0CA}" dt="2024-05-26T15:55:27.556" v="1560" actId="108"/>
          <ac:cxnSpMkLst>
            <pc:docMk/>
            <pc:sldMk cId="3306306423" sldId="1935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25.452" v="1557" actId="108"/>
          <ac:cxnSpMkLst>
            <pc:docMk/>
            <pc:sldMk cId="3306306423" sldId="1935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24.196" v="1555" actId="108"/>
          <ac:cxnSpMkLst>
            <pc:docMk/>
            <pc:sldMk cId="3306306423" sldId="1935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24.744" v="1556" actId="108"/>
          <ac:cxnSpMkLst>
            <pc:docMk/>
            <pc:sldMk cId="3306306423" sldId="1935"/>
            <ac:cxnSpMk id="26" creationId="{BDC8B878-883A-29DA-3507-D78E76F49AF1}"/>
          </ac:cxnSpMkLst>
        </pc:cxnChg>
      </pc:sldChg>
      <pc:sldChg chg="modSp mod">
        <pc:chgData name="Libin Liu" userId="4225c5aa5e49e60f" providerId="LiveId" clId="{704B42D8-00CF-4466-BB9A-00F27C3FE0CA}" dt="2024-05-26T15:55:39.915" v="1566" actId="108"/>
        <pc:sldMkLst>
          <pc:docMk/>
          <pc:sldMk cId="3326388078" sldId="1936"/>
        </pc:sldMkLst>
        <pc:spChg chg="mod">
          <ac:chgData name="Libin Liu" userId="4225c5aa5e49e60f" providerId="LiveId" clId="{704B42D8-00CF-4466-BB9A-00F27C3FE0CA}" dt="2024-05-26T15:55:39.241" v="1565" actId="108"/>
          <ac:spMkLst>
            <pc:docMk/>
            <pc:sldMk cId="3326388078" sldId="1936"/>
            <ac:spMk id="29" creationId="{B8166EF6-4A4F-7896-1E5D-511221FAAB28}"/>
          </ac:spMkLst>
        </pc:spChg>
        <pc:cxnChg chg="mod">
          <ac:chgData name="Libin Liu" userId="4225c5aa5e49e60f" providerId="LiveId" clId="{704B42D8-00CF-4466-BB9A-00F27C3FE0CA}" dt="2024-05-26T15:55:34.823" v="1561" actId="108"/>
          <ac:cxnSpMkLst>
            <pc:docMk/>
            <pc:sldMk cId="3326388078" sldId="1936"/>
            <ac:cxnSpMk id="23" creationId="{FA9BEB92-F2E2-DB8A-5695-C159AC1F43FC}"/>
          </ac:cxnSpMkLst>
        </pc:cxnChg>
        <pc:cxnChg chg="mod">
          <ac:chgData name="Libin Liu" userId="4225c5aa5e49e60f" providerId="LiveId" clId="{704B42D8-00CF-4466-BB9A-00F27C3FE0CA}" dt="2024-05-26T15:55:35.589" v="1562" actId="108"/>
          <ac:cxnSpMkLst>
            <pc:docMk/>
            <pc:sldMk cId="3326388078" sldId="1936"/>
            <ac:cxnSpMk id="24" creationId="{2F080F3D-2AE5-BC2A-1116-74D213BEBE01}"/>
          </ac:cxnSpMkLst>
        </pc:cxnChg>
        <pc:cxnChg chg="mod">
          <ac:chgData name="Libin Liu" userId="4225c5aa5e49e60f" providerId="LiveId" clId="{704B42D8-00CF-4466-BB9A-00F27C3FE0CA}" dt="2024-05-26T15:55:39.915" v="1566" actId="108"/>
          <ac:cxnSpMkLst>
            <pc:docMk/>
            <pc:sldMk cId="3326388078" sldId="1936"/>
            <ac:cxnSpMk id="25" creationId="{0449A204-91F0-B3C5-F1B3-DECBAE8E285F}"/>
          </ac:cxnSpMkLst>
        </pc:cxnChg>
        <pc:cxnChg chg="mod">
          <ac:chgData name="Libin Liu" userId="4225c5aa5e49e60f" providerId="LiveId" clId="{704B42D8-00CF-4466-BB9A-00F27C3FE0CA}" dt="2024-05-26T15:55:36.957" v="1563" actId="108"/>
          <ac:cxnSpMkLst>
            <pc:docMk/>
            <pc:sldMk cId="3326388078" sldId="1936"/>
            <ac:cxnSpMk id="26" creationId="{BDC8B878-883A-29DA-3507-D78E76F49AF1}"/>
          </ac:cxnSpMkLst>
        </pc:cxnChg>
      </pc:sldChg>
      <pc:sldChg chg="addSp delSp modSp mod">
        <pc:chgData name="Libin Liu" userId="4225c5aa5e49e60f" providerId="LiveId" clId="{704B42D8-00CF-4466-BB9A-00F27C3FE0CA}" dt="2024-05-26T15:44:40.732" v="1421" actId="1076"/>
        <pc:sldMkLst>
          <pc:docMk/>
          <pc:sldMk cId="2811546141" sldId="1946"/>
        </pc:sldMkLst>
        <pc:spChg chg="mod">
          <ac:chgData name="Libin Liu" userId="4225c5aa5e49e60f" providerId="LiveId" clId="{704B42D8-00CF-4466-BB9A-00F27C3FE0CA}" dt="2024-05-26T15:42:59.213" v="1370" actId="1076"/>
          <ac:spMkLst>
            <pc:docMk/>
            <pc:sldMk cId="2811546141" sldId="1946"/>
            <ac:spMk id="4" creationId="{751B3117-8A04-CEC5-A6B2-353A7915EB6D}"/>
          </ac:spMkLst>
        </pc:spChg>
        <pc:spChg chg="mod">
          <ac:chgData name="Libin Liu" userId="4225c5aa5e49e60f" providerId="LiveId" clId="{704B42D8-00CF-4466-BB9A-00F27C3FE0CA}" dt="2024-05-26T15:44:21.505" v="1417" actId="14100"/>
          <ac:spMkLst>
            <pc:docMk/>
            <pc:sldMk cId="2811546141" sldId="1946"/>
            <ac:spMk id="5" creationId="{56D81F25-DFBE-ED2D-31A6-9E696A5B2EA6}"/>
          </ac:spMkLst>
        </pc:spChg>
        <pc:spChg chg="mod">
          <ac:chgData name="Libin Liu" userId="4225c5aa5e49e60f" providerId="LiveId" clId="{704B42D8-00CF-4466-BB9A-00F27C3FE0CA}" dt="2024-05-26T15:42:59.213" v="1370" actId="1076"/>
          <ac:spMkLst>
            <pc:docMk/>
            <pc:sldMk cId="2811546141" sldId="1946"/>
            <ac:spMk id="6" creationId="{07D79387-34D3-AA4D-8040-38BD8A4B51B4}"/>
          </ac:spMkLst>
        </pc:spChg>
        <pc:spChg chg="mod">
          <ac:chgData name="Libin Liu" userId="4225c5aa5e49e60f" providerId="LiveId" clId="{704B42D8-00CF-4466-BB9A-00F27C3FE0CA}" dt="2024-05-26T15:44:36.892" v="1420" actId="1076"/>
          <ac:spMkLst>
            <pc:docMk/>
            <pc:sldMk cId="2811546141" sldId="1946"/>
            <ac:spMk id="7" creationId="{E2D5C9F2-E5BA-C126-7A69-ECFB8B5EE8C7}"/>
          </ac:spMkLst>
        </pc:spChg>
        <pc:spChg chg="add del">
          <ac:chgData name="Libin Liu" userId="4225c5aa5e49e60f" providerId="LiveId" clId="{704B42D8-00CF-4466-BB9A-00F27C3FE0CA}" dt="2024-05-26T15:43:08.686" v="1375" actId="22"/>
          <ac:spMkLst>
            <pc:docMk/>
            <pc:sldMk cId="2811546141" sldId="1946"/>
            <ac:spMk id="9" creationId="{8F21A2F9-B1A2-E25B-0AEA-44B7102C967B}"/>
          </ac:spMkLst>
        </pc:spChg>
        <pc:spChg chg="add mod">
          <ac:chgData name="Libin Liu" userId="4225c5aa5e49e60f" providerId="LiveId" clId="{704B42D8-00CF-4466-BB9A-00F27C3FE0CA}" dt="2024-05-26T15:44:29.044" v="1418" actId="255"/>
          <ac:spMkLst>
            <pc:docMk/>
            <pc:sldMk cId="2811546141" sldId="1946"/>
            <ac:spMk id="11" creationId="{C9C6155E-A766-9C91-46CB-66D0451A3E46}"/>
          </ac:spMkLst>
        </pc:spChg>
        <pc:spChg chg="add del">
          <ac:chgData name="Libin Liu" userId="4225c5aa5e49e60f" providerId="LiveId" clId="{704B42D8-00CF-4466-BB9A-00F27C3FE0CA}" dt="2024-05-26T15:43:23.839" v="1383" actId="22"/>
          <ac:spMkLst>
            <pc:docMk/>
            <pc:sldMk cId="2811546141" sldId="1946"/>
            <ac:spMk id="13" creationId="{111EB9A6-A157-E7A2-A005-41C78703F899}"/>
          </ac:spMkLst>
        </pc:spChg>
        <pc:spChg chg="add mod">
          <ac:chgData name="Libin Liu" userId="4225c5aa5e49e60f" providerId="LiveId" clId="{704B42D8-00CF-4466-BB9A-00F27C3FE0CA}" dt="2024-05-26T15:43:39.337" v="1399" actId="1076"/>
          <ac:spMkLst>
            <pc:docMk/>
            <pc:sldMk cId="2811546141" sldId="1946"/>
            <ac:spMk id="15" creationId="{45178424-0FB1-8545-65C2-9D2710467732}"/>
          </ac:spMkLst>
        </pc:spChg>
        <pc:spChg chg="add del">
          <ac:chgData name="Libin Liu" userId="4225c5aa5e49e60f" providerId="LiveId" clId="{704B42D8-00CF-4466-BB9A-00F27C3FE0CA}" dt="2024-05-26T15:44:08.550" v="1410" actId="22"/>
          <ac:spMkLst>
            <pc:docMk/>
            <pc:sldMk cId="2811546141" sldId="1946"/>
            <ac:spMk id="17" creationId="{4A0FE6ED-DDB4-E372-CC90-6B035B713FD9}"/>
          </ac:spMkLst>
        </pc:spChg>
        <pc:spChg chg="add mod">
          <ac:chgData name="Libin Liu" userId="4225c5aa5e49e60f" providerId="LiveId" clId="{704B42D8-00CF-4466-BB9A-00F27C3FE0CA}" dt="2024-05-26T15:44:15.122" v="1414" actId="404"/>
          <ac:spMkLst>
            <pc:docMk/>
            <pc:sldMk cId="2811546141" sldId="1946"/>
            <ac:spMk id="19" creationId="{489A62BE-24FB-73AD-1340-51229FE519A5}"/>
          </ac:spMkLst>
        </pc:spChg>
        <pc:cxnChg chg="mod">
          <ac:chgData name="Libin Liu" userId="4225c5aa5e49e60f" providerId="LiveId" clId="{704B42D8-00CF-4466-BB9A-00F27C3FE0CA}" dt="2024-05-26T15:44:40.732" v="1421" actId="1076"/>
          <ac:cxnSpMkLst>
            <pc:docMk/>
            <pc:sldMk cId="2811546141" sldId="1946"/>
            <ac:cxnSpMk id="8" creationId="{CDCE3DF0-CEBF-90C1-B3B9-3CB379FBF659}"/>
          </ac:cxnSpMkLst>
        </pc:cxnChg>
      </pc:sldChg>
      <pc:sldChg chg="addSp delSp modSp mod">
        <pc:chgData name="Libin Liu" userId="4225c5aa5e49e60f" providerId="LiveId" clId="{704B42D8-00CF-4466-BB9A-00F27C3FE0CA}" dt="2024-05-26T16:22:09.383" v="1919" actId="404"/>
        <pc:sldMkLst>
          <pc:docMk/>
          <pc:sldMk cId="4282361964" sldId="1951"/>
        </pc:sldMkLst>
        <pc:spChg chg="mod">
          <ac:chgData name="Libin Liu" userId="4225c5aa5e49e60f" providerId="LiveId" clId="{704B42D8-00CF-4466-BB9A-00F27C3FE0CA}" dt="2024-05-26T15:56:38.956" v="1577" actId="1076"/>
          <ac:spMkLst>
            <pc:docMk/>
            <pc:sldMk cId="4282361964" sldId="1951"/>
            <ac:spMk id="2" creationId="{57E43BD8-FF59-42E7-9E72-57A27F71090E}"/>
          </ac:spMkLst>
        </pc:spChg>
        <pc:spChg chg="mod">
          <ac:chgData name="Libin Liu" userId="4225c5aa5e49e60f" providerId="LiveId" clId="{704B42D8-00CF-4466-BB9A-00F27C3FE0CA}" dt="2024-05-26T15:58:40.820" v="1650" actId="20577"/>
          <ac:spMkLst>
            <pc:docMk/>
            <pc:sldMk cId="4282361964" sldId="1951"/>
            <ac:spMk id="3" creationId="{00000000-0000-0000-0000-000000000000}"/>
          </ac:spMkLst>
        </pc:spChg>
        <pc:spChg chg="mod">
          <ac:chgData name="Libin Liu" userId="4225c5aa5e49e60f" providerId="LiveId" clId="{704B42D8-00CF-4466-BB9A-00F27C3FE0CA}" dt="2024-05-26T15:58:13.997" v="1637" actId="1076"/>
          <ac:spMkLst>
            <pc:docMk/>
            <pc:sldMk cId="4282361964" sldId="1951"/>
            <ac:spMk id="4" creationId="{C475093E-D133-9A6C-DEDA-FB15D1B94229}"/>
          </ac:spMkLst>
        </pc:spChg>
        <pc:spChg chg="add del">
          <ac:chgData name="Libin Liu" userId="4225c5aa5e49e60f" providerId="LiveId" clId="{704B42D8-00CF-4466-BB9A-00F27C3FE0CA}" dt="2024-05-26T15:57:45.843" v="1620" actId="22"/>
          <ac:spMkLst>
            <pc:docMk/>
            <pc:sldMk cId="4282361964" sldId="1951"/>
            <ac:spMk id="6" creationId="{E57B9B03-E53D-D1BC-782F-11C52AFA6C32}"/>
          </ac:spMkLst>
        </pc:spChg>
        <pc:spChg chg="mod">
          <ac:chgData name="Libin Liu" userId="4225c5aa5e49e60f" providerId="LiveId" clId="{704B42D8-00CF-4466-BB9A-00F27C3FE0CA}" dt="2024-05-26T15:56:23.742" v="1572" actId="1076"/>
          <ac:spMkLst>
            <pc:docMk/>
            <pc:sldMk cId="4282361964" sldId="1951"/>
            <ac:spMk id="7" creationId="{00000000-0000-0000-0000-000000000000}"/>
          </ac:spMkLst>
        </pc:spChg>
        <pc:spChg chg="mod">
          <ac:chgData name="Libin Liu" userId="4225c5aa5e49e60f" providerId="LiveId" clId="{704B42D8-00CF-4466-BB9A-00F27C3FE0CA}" dt="2024-05-26T15:58:11.298" v="1636" actId="1076"/>
          <ac:spMkLst>
            <pc:docMk/>
            <pc:sldMk cId="4282361964" sldId="1951"/>
            <ac:spMk id="8" creationId="{21C3740A-81BD-304D-AD28-BD2BC70723F8}"/>
          </ac:spMkLst>
        </pc:spChg>
        <pc:spChg chg="mod">
          <ac:chgData name="Libin Liu" userId="4225c5aa5e49e60f" providerId="LiveId" clId="{704B42D8-00CF-4466-BB9A-00F27C3FE0CA}" dt="2024-05-26T16:22:09.383" v="1919" actId="404"/>
          <ac:spMkLst>
            <pc:docMk/>
            <pc:sldMk cId="4282361964" sldId="1951"/>
            <ac:spMk id="9" creationId="{AEAEE161-07E1-ED13-2C59-DF533592DDAF}"/>
          </ac:spMkLst>
        </pc:spChg>
        <pc:spChg chg="del mod">
          <ac:chgData name="Libin Liu" userId="4225c5aa5e49e60f" providerId="LiveId" clId="{704B42D8-00CF-4466-BB9A-00F27C3FE0CA}" dt="2024-05-26T15:58:28.822" v="1643" actId="478"/>
          <ac:spMkLst>
            <pc:docMk/>
            <pc:sldMk cId="4282361964" sldId="1951"/>
            <ac:spMk id="11" creationId="{B947FA69-3A10-F26E-13A0-177C576679DA}"/>
          </ac:spMkLst>
        </pc:spChg>
        <pc:spChg chg="add mod">
          <ac:chgData name="Libin Liu" userId="4225c5aa5e49e60f" providerId="LiveId" clId="{704B42D8-00CF-4466-BB9A-00F27C3FE0CA}" dt="2024-05-26T15:57:56.010" v="1627" actId="1076"/>
          <ac:spMkLst>
            <pc:docMk/>
            <pc:sldMk cId="4282361964" sldId="1951"/>
            <ac:spMk id="12" creationId="{FC569DBA-A9CE-308C-93AC-95D696294EC8}"/>
          </ac:spMkLst>
        </pc:spChg>
        <pc:spChg chg="add del">
          <ac:chgData name="Libin Liu" userId="4225c5aa5e49e60f" providerId="LiveId" clId="{704B42D8-00CF-4466-BB9A-00F27C3FE0CA}" dt="2024-05-26T15:58:00.086" v="1630" actId="22"/>
          <ac:spMkLst>
            <pc:docMk/>
            <pc:sldMk cId="4282361964" sldId="1951"/>
            <ac:spMk id="14" creationId="{AC0AC47F-8E6F-7D88-CBD9-CD758418AC93}"/>
          </ac:spMkLst>
        </pc:spChg>
        <pc:spChg chg="add mod">
          <ac:chgData name="Libin Liu" userId="4225c5aa5e49e60f" providerId="LiveId" clId="{704B42D8-00CF-4466-BB9A-00F27C3FE0CA}" dt="2024-05-26T15:58:08.198" v="1635" actId="20577"/>
          <ac:spMkLst>
            <pc:docMk/>
            <pc:sldMk cId="4282361964" sldId="1951"/>
            <ac:spMk id="16" creationId="{D55E5A36-EFD9-2E32-5150-CDD12AD67FB2}"/>
          </ac:spMkLst>
        </pc:spChg>
      </pc:sldChg>
      <pc:sldChg chg="modSp mod">
        <pc:chgData name="Libin Liu" userId="4225c5aa5e49e60f" providerId="LiveId" clId="{704B42D8-00CF-4466-BB9A-00F27C3FE0CA}" dt="2024-05-26T16:12:01.631" v="1822" actId="1076"/>
        <pc:sldMkLst>
          <pc:docMk/>
          <pc:sldMk cId="2340308087" sldId="1952"/>
        </pc:sldMkLst>
        <pc:spChg chg="mod">
          <ac:chgData name="Libin Liu" userId="4225c5aa5e49e60f" providerId="LiveId" clId="{704B42D8-00CF-4466-BB9A-00F27C3FE0CA}" dt="2024-05-26T16:11:55.511" v="1819" actId="20577"/>
          <ac:spMkLst>
            <pc:docMk/>
            <pc:sldMk cId="2340308087" sldId="1952"/>
            <ac:spMk id="5" creationId="{5F6CC25A-2C25-DA80-B45D-E1F5B11E9EF4}"/>
          </ac:spMkLst>
        </pc:spChg>
        <pc:picChg chg="mod">
          <ac:chgData name="Libin Liu" userId="4225c5aa5e49e60f" providerId="LiveId" clId="{704B42D8-00CF-4466-BB9A-00F27C3FE0CA}" dt="2024-05-26T16:12:01.631" v="1822" actId="1076"/>
          <ac:picMkLst>
            <pc:docMk/>
            <pc:sldMk cId="2340308087" sldId="1952"/>
            <ac:picMk id="6" creationId="{142F19A6-6B59-F1B3-772E-0B12F7A5D0B5}"/>
          </ac:picMkLst>
        </pc:picChg>
      </pc:sldChg>
      <pc:sldChg chg="modSp mod">
        <pc:chgData name="Libin Liu" userId="4225c5aa5e49e60f" providerId="LiveId" clId="{704B42D8-00CF-4466-BB9A-00F27C3FE0CA}" dt="2024-05-26T16:46:58.873" v="2244"/>
        <pc:sldMkLst>
          <pc:docMk/>
          <pc:sldMk cId="2260392139" sldId="1954"/>
        </pc:sldMkLst>
        <pc:spChg chg="mod">
          <ac:chgData name="Libin Liu" userId="4225c5aa5e49e60f" providerId="LiveId" clId="{704B42D8-00CF-4466-BB9A-00F27C3FE0CA}" dt="2024-05-26T16:46:58.873" v="2244"/>
          <ac:spMkLst>
            <pc:docMk/>
            <pc:sldMk cId="2260392139" sldId="1954"/>
            <ac:spMk id="14" creationId="{54E15BE0-AB75-4A3C-DF29-F43827D53CCA}"/>
          </ac:spMkLst>
        </pc:spChg>
      </pc:sldChg>
      <pc:sldChg chg="modSp mod">
        <pc:chgData name="Libin Liu" userId="4225c5aa5e49e60f" providerId="LiveId" clId="{704B42D8-00CF-4466-BB9A-00F27C3FE0CA}" dt="2024-05-26T16:29:58.582" v="1983" actId="1076"/>
        <pc:sldMkLst>
          <pc:docMk/>
          <pc:sldMk cId="3577038698" sldId="1955"/>
        </pc:sldMkLst>
        <pc:picChg chg="mod">
          <ac:chgData name="Libin Liu" userId="4225c5aa5e49e60f" providerId="LiveId" clId="{704B42D8-00CF-4466-BB9A-00F27C3FE0CA}" dt="2024-05-26T16:29:58.582" v="1983" actId="1076"/>
          <ac:picMkLst>
            <pc:docMk/>
            <pc:sldMk cId="3577038698" sldId="1955"/>
            <ac:picMk id="20" creationId="{9813B4BF-F057-ECBA-4ADF-2F40A2C501F9}"/>
          </ac:picMkLst>
        </pc:picChg>
      </pc:sldChg>
      <pc:sldChg chg="modSp mod">
        <pc:chgData name="Libin Liu" userId="4225c5aa5e49e60f" providerId="LiveId" clId="{704B42D8-00CF-4466-BB9A-00F27C3FE0CA}" dt="2024-05-26T16:40:19.284" v="2088" actId="113"/>
        <pc:sldMkLst>
          <pc:docMk/>
          <pc:sldMk cId="3332045840" sldId="1956"/>
        </pc:sldMkLst>
        <pc:spChg chg="mod">
          <ac:chgData name="Libin Liu" userId="4225c5aa5e49e60f" providerId="LiveId" clId="{704B42D8-00CF-4466-BB9A-00F27C3FE0CA}" dt="2024-05-26T16:40:19.284" v="2088" actId="113"/>
          <ac:spMkLst>
            <pc:docMk/>
            <pc:sldMk cId="3332045840" sldId="1956"/>
            <ac:spMk id="3" creationId="{851EAE66-95F1-A914-B9A5-497D58DB556A}"/>
          </ac:spMkLst>
        </pc:spChg>
      </pc:sldChg>
      <pc:sldChg chg="addSp delSp modSp add mod ord">
        <pc:chgData name="Libin Liu" userId="4225c5aa5e49e60f" providerId="LiveId" clId="{704B42D8-00CF-4466-BB9A-00F27C3FE0CA}" dt="2024-05-26T15:53:40.702" v="1545" actId="1076"/>
        <pc:sldMkLst>
          <pc:docMk/>
          <pc:sldMk cId="265115476" sldId="1957"/>
        </pc:sldMkLst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2" creationId="{C6EA455C-2334-939B-AA47-23B8F5D29472}"/>
          </ac:spMkLst>
        </pc:spChg>
        <pc:spChg chg="del">
          <ac:chgData name="Libin Liu" userId="4225c5aa5e49e60f" providerId="LiveId" clId="{704B42D8-00CF-4466-BB9A-00F27C3FE0CA}" dt="2024-05-26T15:49:49.336" v="1434" actId="478"/>
          <ac:spMkLst>
            <pc:docMk/>
            <pc:sldMk cId="265115476" sldId="1957"/>
            <ac:spMk id="4" creationId="{751B3117-8A04-CEC5-A6B2-353A7915EB6D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5" creationId="{56D81F25-DFBE-ED2D-31A6-9E696A5B2EA6}"/>
          </ac:spMkLst>
        </pc:spChg>
        <pc:spChg chg="add del">
          <ac:chgData name="Libin Liu" userId="4225c5aa5e49e60f" providerId="LiveId" clId="{704B42D8-00CF-4466-BB9A-00F27C3FE0CA}" dt="2024-05-26T15:49:47.240" v="1433" actId="478"/>
          <ac:spMkLst>
            <pc:docMk/>
            <pc:sldMk cId="265115476" sldId="1957"/>
            <ac:spMk id="6" creationId="{07D79387-34D3-AA4D-8040-38BD8A4B51B4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7" creationId="{E2D5C9F2-E5BA-C126-7A69-ECFB8B5EE8C7}"/>
          </ac:spMkLst>
        </pc:spChg>
        <pc:spChg chg="add del">
          <ac:chgData name="Libin Liu" userId="4225c5aa5e49e60f" providerId="LiveId" clId="{704B42D8-00CF-4466-BB9A-00F27C3FE0CA}" dt="2024-05-26T15:50:08.287" v="1439" actId="22"/>
          <ac:spMkLst>
            <pc:docMk/>
            <pc:sldMk cId="265115476" sldId="1957"/>
            <ac:spMk id="10" creationId="{2B0E7392-4921-7D23-AC59-51B875853770}"/>
          </ac:spMkLst>
        </pc:spChg>
        <pc:spChg chg="del">
          <ac:chgData name="Libin Liu" userId="4225c5aa5e49e60f" providerId="LiveId" clId="{704B42D8-00CF-4466-BB9A-00F27C3FE0CA}" dt="2024-05-26T15:49:35.649" v="1429" actId="478"/>
          <ac:spMkLst>
            <pc:docMk/>
            <pc:sldMk cId="265115476" sldId="1957"/>
            <ac:spMk id="11" creationId="{C9C6155E-A766-9C91-46CB-66D0451A3E46}"/>
          </ac:spMkLst>
        </pc:spChg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13" creationId="{A8EE0F96-46A4-8868-0B39-BC5DD10E0593}"/>
          </ac:spMkLst>
        </pc:spChg>
        <pc:spChg chg="add mod">
          <ac:chgData name="Libin Liu" userId="4225c5aa5e49e60f" providerId="LiveId" clId="{704B42D8-00CF-4466-BB9A-00F27C3FE0CA}" dt="2024-05-26T15:52:06.415" v="1532" actId="403"/>
          <ac:spMkLst>
            <pc:docMk/>
            <pc:sldMk cId="265115476" sldId="1957"/>
            <ac:spMk id="14" creationId="{0CCA23C0-4BAB-0AD6-CE6D-97B51020E333}"/>
          </ac:spMkLst>
        </pc:spChg>
        <pc:spChg chg="del">
          <ac:chgData name="Libin Liu" userId="4225c5aa5e49e60f" providerId="LiveId" clId="{704B42D8-00CF-4466-BB9A-00F27C3FE0CA}" dt="2024-05-26T15:49:39.134" v="1430" actId="478"/>
          <ac:spMkLst>
            <pc:docMk/>
            <pc:sldMk cId="265115476" sldId="1957"/>
            <ac:spMk id="15" creationId="{45178424-0FB1-8545-65C2-9D2710467732}"/>
          </ac:spMkLst>
        </pc:spChg>
        <pc:spChg chg="add mod">
          <ac:chgData name="Libin Liu" userId="4225c5aa5e49e60f" providerId="LiveId" clId="{704B42D8-00CF-4466-BB9A-00F27C3FE0CA}" dt="2024-05-26T15:52:18.520" v="1536" actId="1037"/>
          <ac:spMkLst>
            <pc:docMk/>
            <pc:sldMk cId="265115476" sldId="1957"/>
            <ac:spMk id="16" creationId="{7BE02B24-B99D-AF74-BCC2-69FA929160AE}"/>
          </ac:spMkLst>
        </pc:spChg>
        <pc:spChg chg="add mod">
          <ac:chgData name="Libin Liu" userId="4225c5aa5e49e60f" providerId="LiveId" clId="{704B42D8-00CF-4466-BB9A-00F27C3FE0CA}" dt="2024-05-26T15:52:22.563" v="1538" actId="571"/>
          <ac:spMkLst>
            <pc:docMk/>
            <pc:sldMk cId="265115476" sldId="1957"/>
            <ac:spMk id="17" creationId="{64022C8B-FF64-CD9F-9A47-40A6A1AF768D}"/>
          </ac:spMkLst>
        </pc:spChg>
        <pc:spChg chg="del">
          <ac:chgData name="Libin Liu" userId="4225c5aa5e49e60f" providerId="LiveId" clId="{704B42D8-00CF-4466-BB9A-00F27C3FE0CA}" dt="2024-05-26T15:49:39.134" v="1430" actId="478"/>
          <ac:spMkLst>
            <pc:docMk/>
            <pc:sldMk cId="265115476" sldId="1957"/>
            <ac:spMk id="19" creationId="{489A62BE-24FB-73AD-1340-51229FE519A5}"/>
          </ac:spMkLst>
        </pc:spChg>
        <pc:spChg chg="add del">
          <ac:chgData name="Libin Liu" userId="4225c5aa5e49e60f" providerId="LiveId" clId="{704B42D8-00CF-4466-BB9A-00F27C3FE0CA}" dt="2024-05-26T15:53:28.204" v="1540" actId="22"/>
          <ac:spMkLst>
            <pc:docMk/>
            <pc:sldMk cId="265115476" sldId="1957"/>
            <ac:spMk id="20" creationId="{87EE9183-EFC7-4572-9CCE-9572DC58D27D}"/>
          </ac:spMkLst>
        </pc:spChg>
        <pc:spChg chg="add mod">
          <ac:chgData name="Libin Liu" userId="4225c5aa5e49e60f" providerId="LiveId" clId="{704B42D8-00CF-4466-BB9A-00F27C3FE0CA}" dt="2024-05-26T15:53:40.702" v="1545" actId="1076"/>
          <ac:spMkLst>
            <pc:docMk/>
            <pc:sldMk cId="265115476" sldId="1957"/>
            <ac:spMk id="22" creationId="{270CB389-FAF7-449F-19AD-B0C7332779B2}"/>
          </ac:spMkLst>
        </pc:spChg>
        <pc:cxnChg chg="del">
          <ac:chgData name="Libin Liu" userId="4225c5aa5e49e60f" providerId="LiveId" clId="{704B42D8-00CF-4466-BB9A-00F27C3FE0CA}" dt="2024-05-26T15:49:39.134" v="1430" actId="478"/>
          <ac:cxnSpMkLst>
            <pc:docMk/>
            <pc:sldMk cId="265115476" sldId="1957"/>
            <ac:cxnSpMk id="8" creationId="{CDCE3DF0-CEBF-90C1-B3B9-3CB379FBF659}"/>
          </ac:cxnSpMkLst>
        </pc:cxnChg>
      </pc:sldChg>
      <pc:sldChg chg="addSp modSp add mod">
        <pc:chgData name="Libin Liu" userId="4225c5aa5e49e60f" providerId="LiveId" clId="{704B42D8-00CF-4466-BB9A-00F27C3FE0CA}" dt="2024-05-26T17:07:21.938" v="2544" actId="1076"/>
        <pc:sldMkLst>
          <pc:docMk/>
          <pc:sldMk cId="2046690807" sldId="1958"/>
        </pc:sldMkLst>
        <pc:spChg chg="add mod">
          <ac:chgData name="Libin Liu" userId="4225c5aa5e49e60f" providerId="LiveId" clId="{704B42D8-00CF-4466-BB9A-00F27C3FE0CA}" dt="2024-05-26T17:07:19.111" v="2543" actId="1076"/>
          <ac:spMkLst>
            <pc:docMk/>
            <pc:sldMk cId="2046690807" sldId="1958"/>
            <ac:spMk id="3" creationId="{DE1270F4-9902-9904-1E93-711BCE5B4FD6}"/>
          </ac:spMkLst>
        </pc:spChg>
        <pc:spChg chg="mod">
          <ac:chgData name="Libin Liu" userId="4225c5aa5e49e60f" providerId="LiveId" clId="{704B42D8-00CF-4466-BB9A-00F27C3FE0CA}" dt="2024-05-26T17:03:30.626" v="2342" actId="207"/>
          <ac:spMkLst>
            <pc:docMk/>
            <pc:sldMk cId="2046690807" sldId="1958"/>
            <ac:spMk id="5" creationId="{03F61831-548F-822E-E82B-71C8C71E28F9}"/>
          </ac:spMkLst>
        </pc:spChg>
        <pc:spChg chg="mod">
          <ac:chgData name="Libin Liu" userId="4225c5aa5e49e60f" providerId="LiveId" clId="{704B42D8-00CF-4466-BB9A-00F27C3FE0CA}" dt="2024-05-26T17:07:21.938" v="2544" actId="1076"/>
          <ac:spMkLst>
            <pc:docMk/>
            <pc:sldMk cId="2046690807" sldId="1958"/>
            <ac:spMk id="6" creationId="{82EE9546-224E-6E92-7DC5-D76D154B935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40.png"/><Relationship Id="rId7" Type="http://schemas.openxmlformats.org/officeDocument/2006/relationships/image" Target="../media/image150.png"/><Relationship Id="rId12" Type="http://schemas.openxmlformats.org/officeDocument/2006/relationships/image" Target="../media/image20.svg"/><Relationship Id="rId2" Type="http://schemas.openxmlformats.org/officeDocument/2006/relationships/image" Target="../media/image230.png"/><Relationship Id="rId1" Type="http://schemas.openxmlformats.org/officeDocument/2006/relationships/image" Target="../media/image220.png"/><Relationship Id="rId6" Type="http://schemas.openxmlformats.org/officeDocument/2006/relationships/image" Target="../media/image14.svg"/><Relationship Id="rId11" Type="http://schemas.openxmlformats.org/officeDocument/2006/relationships/image" Target="../media/image190.png"/><Relationship Id="rId5" Type="http://schemas.openxmlformats.org/officeDocument/2006/relationships/image" Target="../media/image1300.png"/><Relationship Id="rId10" Type="http://schemas.openxmlformats.org/officeDocument/2006/relationships/image" Target="../media/image18.svg"/><Relationship Id="rId4" Type="http://schemas.openxmlformats.org/officeDocument/2006/relationships/image" Target="../media/image250.png"/><Relationship Id="rId9" Type="http://schemas.openxmlformats.org/officeDocument/2006/relationships/image" Target="../media/image17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2EA9D4-4D0A-49B0-88DF-9F6FA9C5F544}">
      <dgm:prSet custT="1"/>
      <dgm:spPr/>
      <dgm:t>
        <a:bodyPr/>
        <a:lstStyle/>
        <a:p>
          <a:r>
            <a:rPr lang="zh-CN" sz="1800" dirty="0"/>
            <a:t>目标（</a:t>
          </a:r>
          <a:r>
            <a:rPr lang="en-US" sz="1800" dirty="0"/>
            <a:t>goal</a:t>
          </a:r>
          <a:r>
            <a:rPr lang="zh-CN" sz="1800"/>
            <a:t>）：即我们要去“找”什么；什么时候可以结束搜索</a:t>
          </a:r>
          <a:endParaRPr lang="en-US" sz="1800"/>
        </a:p>
      </dgm:t>
    </dgm:pt>
    <dgm:pt modelId="{A11F2036-DB27-4C2A-9F25-13B0340F08DE}" type="parTrans" cxnId="{555047E6-0354-4EAF-8937-2DBDB5A31F4D}">
      <dgm:prSet/>
      <dgm:spPr/>
      <dgm:t>
        <a:bodyPr/>
        <a:lstStyle/>
        <a:p>
          <a:endParaRPr lang="en-US" sz="2400"/>
        </a:p>
      </dgm:t>
    </dgm:pt>
    <dgm:pt modelId="{3E9C901E-34F7-4779-97D8-C1A152AF5EAA}" type="sibTrans" cxnId="{555047E6-0354-4EAF-8937-2DBDB5A31F4D}">
      <dgm:prSet/>
      <dgm:spPr/>
      <dgm:t>
        <a:bodyPr/>
        <a:lstStyle/>
        <a:p>
          <a:endParaRPr lang="en-US" sz="2400"/>
        </a:p>
      </dgm:t>
    </dgm:pt>
    <dgm:pt modelId="{21E5871F-23F8-4F78-BEB4-9968D10E66F1}">
      <dgm:prSet custT="1"/>
      <dgm:spPr/>
      <dgm:t>
        <a:bodyPr/>
        <a:lstStyle/>
        <a:p>
          <a:r>
            <a:rPr lang="zh-CN" sz="1800" dirty="0"/>
            <a:t>状态（</a:t>
          </a:r>
          <a:r>
            <a:rPr lang="en-US" sz="1800" dirty="0"/>
            <a:t>state</a:t>
          </a:r>
          <a:r>
            <a:rPr lang="zh-CN" sz="1800" dirty="0"/>
            <a:t>）：</a:t>
          </a:r>
          <a:r>
            <a:rPr lang="zh-CN" altLang="en-US" sz="1800" dirty="0"/>
            <a:t>智能体和环境的状态</a:t>
          </a:r>
          <a:endParaRPr lang="en-US" sz="1800" dirty="0"/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4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400"/>
        </a:p>
      </dgm:t>
    </dgm:pt>
    <dgm:pt modelId="{3DDBAA9E-25D1-4B1F-BB96-3C45D811BFEB}">
      <dgm:prSet custT="1"/>
      <dgm:spPr/>
      <dgm:t>
        <a:bodyPr/>
        <a:lstStyle/>
        <a:p>
          <a:r>
            <a:rPr lang="zh-CN" sz="1800"/>
            <a:t>动作（</a:t>
          </a:r>
          <a:r>
            <a:rPr lang="en-US" sz="1800"/>
            <a:t>actions</a:t>
          </a:r>
          <a:r>
            <a:rPr lang="zh-CN" sz="1800"/>
            <a:t>）：智能体可以采取的行动</a:t>
          </a:r>
          <a:r>
            <a:rPr lang="en-US" sz="1800"/>
            <a:t>/</a:t>
          </a:r>
          <a:r>
            <a:rPr lang="zh-CN" sz="1800"/>
            <a:t>决策</a:t>
          </a:r>
          <a:endParaRPr lang="en-US" sz="1800"/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4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400"/>
        </a:p>
      </dgm:t>
    </dgm:pt>
    <dgm:pt modelId="{19E2A4AD-6423-4E68-B417-EEE60383CCEF}">
      <dgm:prSet custT="1"/>
      <dgm:spPr/>
      <dgm:t>
        <a:bodyPr/>
        <a:lstStyle/>
        <a:p>
          <a:r>
            <a:rPr lang="zh-CN" sz="1800" dirty="0"/>
            <a:t>转移模型（</a:t>
          </a:r>
          <a:r>
            <a:rPr lang="en-US" sz="1800" dirty="0"/>
            <a:t>transition</a:t>
          </a:r>
          <a:r>
            <a:rPr lang="zh-CN" sz="1800" dirty="0"/>
            <a:t> </a:t>
          </a:r>
          <a:r>
            <a:rPr lang="en-US" sz="1800" dirty="0"/>
            <a:t>function</a:t>
          </a:r>
          <a:r>
            <a:rPr lang="zh-CN" sz="1800" dirty="0"/>
            <a:t>）：当前状态随着动作会怎么变化</a:t>
          </a:r>
          <a:endParaRPr lang="en-US" sz="1800" dirty="0"/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4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400"/>
        </a:p>
      </dgm:t>
    </dgm:pt>
    <dgm:pt modelId="{CFAAB0E9-5D3B-457F-B6C8-852F871D38A2}">
      <dgm:prSet custT="1"/>
      <dgm:spPr/>
      <dgm:t>
        <a:bodyPr/>
        <a:lstStyle/>
        <a:p>
          <a:r>
            <a:rPr lang="zh-CN" sz="1800"/>
            <a:t>代价函数（</a:t>
          </a:r>
          <a:r>
            <a:rPr lang="en-US" sz="1800"/>
            <a:t>cost</a:t>
          </a:r>
          <a:r>
            <a:rPr lang="zh-CN" sz="1800"/>
            <a:t> </a:t>
          </a:r>
          <a:r>
            <a:rPr lang="en-US" sz="1800"/>
            <a:t>function</a:t>
          </a:r>
          <a:r>
            <a:rPr lang="zh-CN" sz="1800"/>
            <a:t>）：每个动作要消耗多大的成本</a:t>
          </a:r>
          <a:endParaRPr lang="en-US" sz="1800"/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4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4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2DDDF5DE-479E-4D42-BDD9-8425050D00C3}" type="pres">
      <dgm:prSet presAssocID="{8D2EA9D4-4D0A-49B0-88DF-9F6FA9C5F544}" presName="compNode" presStyleCnt="0"/>
      <dgm:spPr/>
    </dgm:pt>
    <dgm:pt modelId="{F188A280-099A-4A45-8E72-5894ADDBD9AA}" type="pres">
      <dgm:prSet presAssocID="{8D2EA9D4-4D0A-49B0-88DF-9F6FA9C5F544}" presName="bgRect" presStyleLbl="bgShp" presStyleIdx="0" presStyleCnt="5"/>
      <dgm:spPr/>
    </dgm:pt>
    <dgm:pt modelId="{968B5EAD-68B6-49D8-AF3C-194EF30665C2}" type="pres">
      <dgm:prSet presAssocID="{8D2EA9D4-4D0A-49B0-88DF-9F6FA9C5F54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99DC1C84-3E7C-4212-B6BD-C2347051EB6D}" type="pres">
      <dgm:prSet presAssocID="{8D2EA9D4-4D0A-49B0-88DF-9F6FA9C5F544}" presName="spaceRect" presStyleCnt="0"/>
      <dgm:spPr/>
    </dgm:pt>
    <dgm:pt modelId="{7545AE2E-ED42-4C40-BF01-84AAB2334041}" type="pres">
      <dgm:prSet presAssocID="{8D2EA9D4-4D0A-49B0-88DF-9F6FA9C5F544}" presName="parTx" presStyleLbl="revTx" presStyleIdx="0" presStyleCnt="5">
        <dgm:presLayoutVars>
          <dgm:chMax val="0"/>
          <dgm:chPref val="0"/>
        </dgm:presLayoutVars>
      </dgm:prSet>
      <dgm:spPr/>
    </dgm:pt>
    <dgm:pt modelId="{09579C3C-87B3-418D-9D67-A11837549EC9}" type="pres">
      <dgm:prSet presAssocID="{3E9C901E-34F7-4779-97D8-C1A152AF5EAA}" presName="sibTrans" presStyleCnt="0"/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1" presStyleCnt="5"/>
      <dgm:spPr/>
    </dgm:pt>
    <dgm:pt modelId="{4ECA8633-87DD-4349-9F9F-668F59C14559}" type="pres">
      <dgm:prSet presAssocID="{21E5871F-23F8-4F78-BEB4-9968D10E66F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1" presStyleCnt="5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2" presStyleCnt="5"/>
      <dgm:spPr/>
    </dgm:pt>
    <dgm:pt modelId="{CC5C294E-431A-449C-A15B-51C00BEF4100}" type="pres">
      <dgm:prSet presAssocID="{3DDBAA9E-25D1-4B1F-BB96-3C45D811BFE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2" presStyleCnt="5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3" presStyleCnt="5"/>
      <dgm:spPr/>
    </dgm:pt>
    <dgm:pt modelId="{C3DCDC07-AB2D-482D-A5FA-A2E39FE30370}" type="pres">
      <dgm:prSet presAssocID="{19E2A4AD-6423-4E68-B417-EEE60383CC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3" presStyleCnt="5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4" presStyleCnt="5"/>
      <dgm:spPr/>
    </dgm:pt>
    <dgm:pt modelId="{CDBCE6A2-C576-4905-8CE9-04BF07FE81EB}" type="pres">
      <dgm:prSet presAssocID="{CFAAB0E9-5D3B-457F-B6C8-852F871D38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3" destOrd="0" parTransId="{5335A268-9F5D-44D7-B3A4-2B3468C1C5C5}" sibTransId="{4F5446E4-1507-43D5-A427-CF4A2CA90FC0}"/>
    <dgm:cxn modelId="{692AED27-26BC-4758-BAD7-A24620BF2ABC}" srcId="{84E02832-5EC1-4B48-9162-154462CD7686}" destId="{CFAAB0E9-5D3B-457F-B6C8-852F871D38A2}" srcOrd="4" destOrd="0" parTransId="{4EAD2062-5BD8-4339-8FC0-FD06CBCB9437}" sibTransId="{FE4BCCFF-A85D-4346-A3FA-3CD812321A5C}"/>
    <dgm:cxn modelId="{EBE9C62A-35B5-48AF-A713-34DF1B9832CF}" type="presOf" srcId="{8D2EA9D4-4D0A-49B0-88DF-9F6FA9C5F544}" destId="{7545AE2E-ED42-4C40-BF01-84AAB2334041}" srcOrd="0" destOrd="0" presId="urn:microsoft.com/office/officeart/2018/2/layout/IconVerticalSolidList"/>
    <dgm:cxn modelId="{61F77F77-3745-4545-AC14-5851962602C1}" srcId="{84E02832-5EC1-4B48-9162-154462CD7686}" destId="{21E5871F-23F8-4F78-BEB4-9968D10E66F1}" srcOrd="1" destOrd="0" parTransId="{6BABD68B-5F2A-421B-9949-7E594BB5D0DE}" sibTransId="{C735DFFD-90A5-4017-B2FC-571135CF091B}"/>
    <dgm:cxn modelId="{2038EF78-9C9B-4F4D-AF47-DFB8E2F5B838}" type="presOf" srcId="{21E5871F-23F8-4F78-BEB4-9968D10E66F1}" destId="{14BADE48-49CD-4C65-A282-C92D824714C0}" srcOrd="0" destOrd="0" presId="urn:microsoft.com/office/officeart/2018/2/layout/IconVerticalSolidList"/>
    <dgm:cxn modelId="{EDB9D77E-B79E-4C09-BF77-6E54758FD78D}" type="presOf" srcId="{19E2A4AD-6423-4E68-B417-EEE60383CCEF}" destId="{C5CDEC9F-5260-4A21-8257-1822CE675465}" srcOrd="0" destOrd="0" presId="urn:microsoft.com/office/officeart/2018/2/layout/IconVerticalSolidList"/>
    <dgm:cxn modelId="{0F6937A0-522F-4FFC-85DD-EE181D82BCCD}" type="presOf" srcId="{84E02832-5EC1-4B48-9162-154462CD7686}" destId="{A2EA58DA-A4C4-4868-BB74-FC480EF6FB6B}" srcOrd="0" destOrd="0" presId="urn:microsoft.com/office/officeart/2018/2/layout/IconVerticalSolidList"/>
    <dgm:cxn modelId="{196A72B2-72CC-46D5-9FD5-457DF222D003}" type="presOf" srcId="{CFAAB0E9-5D3B-457F-B6C8-852F871D38A2}" destId="{BB9505C0-8DA4-4318-B009-AAF3C8B78E23}" srcOrd="0" destOrd="0" presId="urn:microsoft.com/office/officeart/2018/2/layout/IconVerticalSolidList"/>
    <dgm:cxn modelId="{555047E6-0354-4EAF-8937-2DBDB5A31F4D}" srcId="{84E02832-5EC1-4B48-9162-154462CD7686}" destId="{8D2EA9D4-4D0A-49B0-88DF-9F6FA9C5F544}" srcOrd="0" destOrd="0" parTransId="{A11F2036-DB27-4C2A-9F25-13B0340F08DE}" sibTransId="{3E9C901E-34F7-4779-97D8-C1A152AF5EAA}"/>
    <dgm:cxn modelId="{F048C6EF-B223-4B8E-B069-03A06824AECF}" srcId="{84E02832-5EC1-4B48-9162-154462CD7686}" destId="{3DDBAA9E-25D1-4B1F-BB96-3C45D811BFEB}" srcOrd="2" destOrd="0" parTransId="{F5E0000F-7E54-48E5-9588-3B6D62C82AED}" sibTransId="{C6C6DF52-EEE9-4649-94BD-9BAB44B0383D}"/>
    <dgm:cxn modelId="{24BEE7F8-4127-4464-AF89-1D1E7305C513}" type="presOf" srcId="{3DDBAA9E-25D1-4B1F-BB96-3C45D811BFEB}" destId="{A979709C-062F-4493-8118-2D1131BA8380}" srcOrd="0" destOrd="0" presId="urn:microsoft.com/office/officeart/2018/2/layout/IconVerticalSolidList"/>
    <dgm:cxn modelId="{96D24837-2242-494E-8829-F453A2FCF30E}" type="presParOf" srcId="{A2EA58DA-A4C4-4868-BB74-FC480EF6FB6B}" destId="{2DDDF5DE-479E-4D42-BDD9-8425050D00C3}" srcOrd="0" destOrd="0" presId="urn:microsoft.com/office/officeart/2018/2/layout/IconVerticalSolidList"/>
    <dgm:cxn modelId="{6894D4A0-8735-40A9-A08F-90F76741A9E9}" type="presParOf" srcId="{2DDDF5DE-479E-4D42-BDD9-8425050D00C3}" destId="{F188A280-099A-4A45-8E72-5894ADDBD9AA}" srcOrd="0" destOrd="0" presId="urn:microsoft.com/office/officeart/2018/2/layout/IconVerticalSolidList"/>
    <dgm:cxn modelId="{0448260E-F737-4706-B4FC-4854D7D2A288}" type="presParOf" srcId="{2DDDF5DE-479E-4D42-BDD9-8425050D00C3}" destId="{968B5EAD-68B6-49D8-AF3C-194EF30665C2}" srcOrd="1" destOrd="0" presId="urn:microsoft.com/office/officeart/2018/2/layout/IconVerticalSolidList"/>
    <dgm:cxn modelId="{2F588A91-6871-4AD1-A6EF-B917008B4F74}" type="presParOf" srcId="{2DDDF5DE-479E-4D42-BDD9-8425050D00C3}" destId="{99DC1C84-3E7C-4212-B6BD-C2347051EB6D}" srcOrd="2" destOrd="0" presId="urn:microsoft.com/office/officeart/2018/2/layout/IconVerticalSolidList"/>
    <dgm:cxn modelId="{2F5D0A74-8616-4745-8FAD-5A09024EFF0D}" type="presParOf" srcId="{2DDDF5DE-479E-4D42-BDD9-8425050D00C3}" destId="{7545AE2E-ED42-4C40-BF01-84AAB2334041}" srcOrd="3" destOrd="0" presId="urn:microsoft.com/office/officeart/2018/2/layout/IconVerticalSolidList"/>
    <dgm:cxn modelId="{9A9EB35E-BEFE-4F9D-8ACE-1EE510D0C94B}" type="presParOf" srcId="{A2EA58DA-A4C4-4868-BB74-FC480EF6FB6B}" destId="{09579C3C-87B3-418D-9D67-A11837549EC9}" srcOrd="1" destOrd="0" presId="urn:microsoft.com/office/officeart/2018/2/layout/IconVerticalSolidList"/>
    <dgm:cxn modelId="{2625CEA7-152A-42CB-9202-D62F3A850EC3}" type="presParOf" srcId="{A2EA58DA-A4C4-4868-BB74-FC480EF6FB6B}" destId="{F3C9038B-6FC1-44F8-9172-70E84B0342AD}" srcOrd="2" destOrd="0" presId="urn:microsoft.com/office/officeart/2018/2/layout/IconVerticalSolidList"/>
    <dgm:cxn modelId="{217CE1CD-F3BE-4F42-BA2B-8CC73F6611A0}" type="presParOf" srcId="{F3C9038B-6FC1-44F8-9172-70E84B0342AD}" destId="{7F50561E-8935-4EFE-8B08-E4E70F3CA0CF}" srcOrd="0" destOrd="0" presId="urn:microsoft.com/office/officeart/2018/2/layout/IconVerticalSolidList"/>
    <dgm:cxn modelId="{78F7A9CC-0CB4-43D2-98F5-56DA1A116B4B}" type="presParOf" srcId="{F3C9038B-6FC1-44F8-9172-70E84B0342AD}" destId="{4ECA8633-87DD-4349-9F9F-668F59C14559}" srcOrd="1" destOrd="0" presId="urn:microsoft.com/office/officeart/2018/2/layout/IconVerticalSolidList"/>
    <dgm:cxn modelId="{03355AF6-B2D0-4DC1-81DD-47E77A889C69}" type="presParOf" srcId="{F3C9038B-6FC1-44F8-9172-70E84B0342AD}" destId="{A60EB6F2-0693-4CF3-A5AB-40B1A971A500}" srcOrd="2" destOrd="0" presId="urn:microsoft.com/office/officeart/2018/2/layout/IconVerticalSolidList"/>
    <dgm:cxn modelId="{9539485B-FD70-4364-812F-7635B327A88C}" type="presParOf" srcId="{F3C9038B-6FC1-44F8-9172-70E84B0342AD}" destId="{14BADE48-49CD-4C65-A282-C92D824714C0}" srcOrd="3" destOrd="0" presId="urn:microsoft.com/office/officeart/2018/2/layout/IconVerticalSolidList"/>
    <dgm:cxn modelId="{40040561-BD36-49CD-83D6-315A8017B665}" type="presParOf" srcId="{A2EA58DA-A4C4-4868-BB74-FC480EF6FB6B}" destId="{28161EBA-8D52-4C4E-AB21-D8AD5090AB24}" srcOrd="3" destOrd="0" presId="urn:microsoft.com/office/officeart/2018/2/layout/IconVerticalSolidList"/>
    <dgm:cxn modelId="{6E78455A-4459-4EDB-81BF-9EF0AB611DE4}" type="presParOf" srcId="{A2EA58DA-A4C4-4868-BB74-FC480EF6FB6B}" destId="{A23A664E-65C5-495B-B870-5F5B050DF0D6}" srcOrd="4" destOrd="0" presId="urn:microsoft.com/office/officeart/2018/2/layout/IconVerticalSolidList"/>
    <dgm:cxn modelId="{02BA0C3D-0D4F-41C9-8414-61B8E8A9DCEE}" type="presParOf" srcId="{A23A664E-65C5-495B-B870-5F5B050DF0D6}" destId="{61E425FC-E173-4B78-B893-EABAACB0AD52}" srcOrd="0" destOrd="0" presId="urn:microsoft.com/office/officeart/2018/2/layout/IconVerticalSolidList"/>
    <dgm:cxn modelId="{68403084-D6F1-451B-A248-B49DA7247410}" type="presParOf" srcId="{A23A664E-65C5-495B-B870-5F5B050DF0D6}" destId="{CC5C294E-431A-449C-A15B-51C00BEF4100}" srcOrd="1" destOrd="0" presId="urn:microsoft.com/office/officeart/2018/2/layout/IconVerticalSolidList"/>
    <dgm:cxn modelId="{F339C313-F12E-4F19-A3C3-7A19524323D9}" type="presParOf" srcId="{A23A664E-65C5-495B-B870-5F5B050DF0D6}" destId="{E56DD94B-B1F4-4BBB-95C3-59B69F679D39}" srcOrd="2" destOrd="0" presId="urn:microsoft.com/office/officeart/2018/2/layout/IconVerticalSolidList"/>
    <dgm:cxn modelId="{90655CF3-4B59-4B27-B404-7E3FC53A17D3}" type="presParOf" srcId="{A23A664E-65C5-495B-B870-5F5B050DF0D6}" destId="{A979709C-062F-4493-8118-2D1131BA8380}" srcOrd="3" destOrd="0" presId="urn:microsoft.com/office/officeart/2018/2/layout/IconVerticalSolidList"/>
    <dgm:cxn modelId="{510FDC73-BFE4-41B6-A78F-CBD2638F0CF9}" type="presParOf" srcId="{A2EA58DA-A4C4-4868-BB74-FC480EF6FB6B}" destId="{7E5CAB3D-1402-4245-BD02-8FDF2205A3EF}" srcOrd="5" destOrd="0" presId="urn:microsoft.com/office/officeart/2018/2/layout/IconVerticalSolidList"/>
    <dgm:cxn modelId="{9F02C05F-1971-4D4C-9E22-86FDEB969E01}" type="presParOf" srcId="{A2EA58DA-A4C4-4868-BB74-FC480EF6FB6B}" destId="{CD6782F0-4B02-4175-8B19-491F3B43D88F}" srcOrd="6" destOrd="0" presId="urn:microsoft.com/office/officeart/2018/2/layout/IconVerticalSolidList"/>
    <dgm:cxn modelId="{56C62077-E8EE-49D3-B729-393E309BC7A8}" type="presParOf" srcId="{CD6782F0-4B02-4175-8B19-491F3B43D88F}" destId="{0CA4E154-75DE-460C-9CE2-A1A675CC4FF6}" srcOrd="0" destOrd="0" presId="urn:microsoft.com/office/officeart/2018/2/layout/IconVerticalSolidList"/>
    <dgm:cxn modelId="{D5F0BAE7-E8AC-455D-B75F-7D456AC436C6}" type="presParOf" srcId="{CD6782F0-4B02-4175-8B19-491F3B43D88F}" destId="{C3DCDC07-AB2D-482D-A5FA-A2E39FE30370}" srcOrd="1" destOrd="0" presId="urn:microsoft.com/office/officeart/2018/2/layout/IconVerticalSolidList"/>
    <dgm:cxn modelId="{3CC20842-2DFD-407C-B5AA-CB65FF78B4A4}" type="presParOf" srcId="{CD6782F0-4B02-4175-8B19-491F3B43D88F}" destId="{B0E0E745-775F-461B-AB9E-6A965FD2E251}" srcOrd="2" destOrd="0" presId="urn:microsoft.com/office/officeart/2018/2/layout/IconVerticalSolidList"/>
    <dgm:cxn modelId="{B900883C-2600-4085-BA8E-4F0BA4D76038}" type="presParOf" srcId="{CD6782F0-4B02-4175-8B19-491F3B43D88F}" destId="{C5CDEC9F-5260-4A21-8257-1822CE675465}" srcOrd="3" destOrd="0" presId="urn:microsoft.com/office/officeart/2018/2/layout/IconVerticalSolidList"/>
    <dgm:cxn modelId="{3C6C662D-545D-41C0-A8CC-F24D82AF1F88}" type="presParOf" srcId="{A2EA58DA-A4C4-4868-BB74-FC480EF6FB6B}" destId="{AB25B97F-EB52-4641-BF3B-BF5D0E0C9D58}" srcOrd="7" destOrd="0" presId="urn:microsoft.com/office/officeart/2018/2/layout/IconVerticalSolidList"/>
    <dgm:cxn modelId="{FCDA347A-86FA-46C7-B57B-CE370B56E595}" type="presParOf" srcId="{A2EA58DA-A4C4-4868-BB74-FC480EF6FB6B}" destId="{453DBFD9-0E0C-4E9C-B970-327B22A8D1D8}" srcOrd="8" destOrd="0" presId="urn:microsoft.com/office/officeart/2018/2/layout/IconVerticalSolidList"/>
    <dgm:cxn modelId="{C0A8DFE9-9617-4AD4-A782-31D96F493719}" type="presParOf" srcId="{453DBFD9-0E0C-4E9C-B970-327B22A8D1D8}" destId="{7604F7FE-5297-4C18-A634-1B583EE681BC}" srcOrd="0" destOrd="0" presId="urn:microsoft.com/office/officeart/2018/2/layout/IconVerticalSolidList"/>
    <dgm:cxn modelId="{36A22914-0A1D-4FF2-AC1D-9AC7BEF0F837}" type="presParOf" srcId="{453DBFD9-0E0C-4E9C-B970-327B22A8D1D8}" destId="{CDBCE6A2-C576-4905-8CE9-04BF07FE81EB}" srcOrd="1" destOrd="0" presId="urn:microsoft.com/office/officeart/2018/2/layout/IconVerticalSolidList"/>
    <dgm:cxn modelId="{7821DD20-8C9B-4037-BF3C-2AD1ACCF0023}" type="presParOf" srcId="{453DBFD9-0E0C-4E9C-B970-327B22A8D1D8}" destId="{8B5DDED7-A206-469A-8FA9-D42A27F0C990}" srcOrd="2" destOrd="0" presId="urn:microsoft.com/office/officeart/2018/2/layout/IconVerticalSolidList"/>
    <dgm:cxn modelId="{14AFDB47-D0D2-4083-9E7A-E44D01FEE199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E5871F-23F8-4F78-BEB4-9968D10E66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状态（</a:t>
          </a:r>
          <a:r>
            <a:rPr lang="en-US" sz="2000" dirty="0"/>
            <a:t>state</a:t>
          </a:r>
          <a:r>
            <a:rPr lang="zh-CN" sz="2000" dirty="0"/>
            <a:t>）：</a:t>
          </a:r>
          <a:r>
            <a:rPr lang="zh-CN" altLang="en-US" sz="2000" dirty="0"/>
            <a:t>智能体和环境的状态</a:t>
          </a:r>
          <a:endParaRPr lang="en-US" sz="2000" dirty="0"/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dgm:pt modelId="{3DDBAA9E-25D1-4B1F-BB96-3C45D811BF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动作（</a:t>
          </a:r>
          <a:r>
            <a:rPr lang="en-US" sz="2000" dirty="0"/>
            <a:t>actions</a:t>
          </a:r>
          <a:r>
            <a:rPr lang="zh-CN" sz="2000" dirty="0"/>
            <a:t>）：智能体可以采取的行动</a:t>
          </a:r>
          <a:r>
            <a:rPr lang="en-US" sz="2000" dirty="0"/>
            <a:t>/</a:t>
          </a:r>
          <a:r>
            <a:rPr lang="zh-CN" sz="2000" dirty="0"/>
            <a:t>决策</a:t>
          </a:r>
          <a:endParaRPr lang="en-US" sz="2000" dirty="0"/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dgm:pt modelId="{19E2A4AD-6423-4E68-B417-EEE60383CC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sz="2000" dirty="0"/>
            <a:t>转移模型（</a:t>
          </a:r>
          <a:r>
            <a:rPr lang="en-US" sz="2000" dirty="0"/>
            <a:t>transition</a:t>
          </a:r>
          <a:r>
            <a:rPr lang="zh-CN" sz="2000" dirty="0"/>
            <a:t> </a:t>
          </a:r>
          <a:r>
            <a:rPr lang="en-US" sz="2000" dirty="0"/>
            <a:t>function</a:t>
          </a:r>
          <a:r>
            <a:rPr lang="zh-CN" sz="2000" dirty="0"/>
            <a:t>）：当前状态随着动作会怎么变化</a:t>
          </a:r>
          <a:endParaRPr lang="en-US" sz="2000" dirty="0"/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dgm:pt modelId="{CFAAB0E9-5D3B-457F-B6C8-852F871D3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CN" altLang="en-US" sz="2000"/>
            <a:t>奖励</a:t>
          </a:r>
          <a:r>
            <a:rPr lang="zh-CN" sz="2000"/>
            <a:t>函数（</a:t>
          </a:r>
          <a:r>
            <a:rPr lang="en-US" altLang="zh-CN" sz="2000"/>
            <a:t>reward</a:t>
          </a:r>
          <a:r>
            <a:rPr lang="zh-CN" sz="2000"/>
            <a:t> </a:t>
          </a:r>
          <a:r>
            <a:rPr lang="en-US" sz="2000"/>
            <a:t>function</a:t>
          </a:r>
          <a:r>
            <a:rPr lang="zh-CN" sz="2000"/>
            <a:t>）：</a:t>
          </a:r>
          <a:r>
            <a:rPr lang="zh-CN" altLang="en-US" sz="2000"/>
            <a:t>状态是否与目标相符，动作需要多大代价</a:t>
          </a:r>
          <a:r>
            <a:rPr lang="en-US" altLang="zh-CN" sz="2000"/>
            <a:t>……</a:t>
          </a:r>
          <a:endParaRPr lang="en-US" sz="2000" dirty="0"/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1E5871F-23F8-4F78-BEB4-9968D10E66F1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状态</a:t>
              </a:r>
              <a:r>
                <a:rPr lang="en-US" altLang="zh-CN" sz="2000" dirty="0"/>
                <a:t> (</a:t>
              </a:r>
              <a:r>
                <a:rPr lang="en-US" sz="2000" dirty="0"/>
                <a:t>state) </a:t>
              </a:r>
              <a14:m>
                <m:oMath xmlns:m="http://schemas.openxmlformats.org/officeDocument/2006/math"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lang="en-US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𝑺</m:t>
                  </m:r>
                </m:oMath>
              </a14:m>
              <a:r>
                <a:rPr lang="zh-CN" sz="2000" dirty="0"/>
                <a:t>：</a:t>
              </a:r>
              <a:r>
                <a:rPr lang="zh-CN" altLang="en-US" sz="2000" dirty="0"/>
                <a:t>智能体和环境的状态</a:t>
              </a:r>
              <a:endParaRPr lang="en-US" sz="2000" dirty="0"/>
            </a:p>
          </dgm:t>
        </dgm:pt>
      </mc:Choice>
      <mc:Fallback xmlns="">
        <dgm:pt modelId="{21E5871F-23F8-4F78-BEB4-9968D10E66F1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状态</a:t>
              </a:r>
              <a:r>
                <a:rPr lang="en-US" altLang="zh-CN" sz="2000" dirty="0"/>
                <a:t> (</a:t>
              </a:r>
              <a:r>
                <a:rPr lang="en-US" sz="2000" dirty="0"/>
                <a:t>state) </a:t>
              </a:r>
              <a:r>
                <a:rPr lang="en-US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𝒔∈𝑺</a:t>
              </a:r>
              <a:r>
                <a:rPr lang="zh-CN" sz="2000" dirty="0"/>
                <a:t>：</a:t>
              </a:r>
              <a:r>
                <a:rPr lang="zh-CN" altLang="en-US" sz="2000" dirty="0"/>
                <a:t>智能体和环境的状态</a:t>
              </a:r>
              <a:endParaRPr lang="en-US" sz="2000" dirty="0"/>
            </a:p>
          </dgm:t>
        </dgm:pt>
      </mc:Fallback>
    </mc:AlternateConten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3DDBAA9E-25D1-4B1F-BB96-3C45D811BFEB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动作（</a:t>
              </a:r>
              <a:r>
                <a:rPr lang="en-US" sz="2000" dirty="0"/>
                <a:t>actions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𝑨</m:t>
                  </m:r>
                </m:oMath>
              </a14:m>
              <a:r>
                <a:rPr lang="zh-CN" sz="2000" dirty="0"/>
                <a:t>：智能体可以采取的行动</a:t>
              </a:r>
              <a:r>
                <a:rPr lang="en-US" sz="2000" dirty="0"/>
                <a:t>/</a:t>
              </a:r>
              <a:r>
                <a:rPr lang="zh-CN" sz="2000" dirty="0"/>
                <a:t>决策</a:t>
              </a:r>
              <a:endParaRPr lang="en-US" sz="2000" dirty="0"/>
            </a:p>
          </dgm:t>
        </dgm:pt>
      </mc:Choice>
      <mc:Fallback xmlns="">
        <dgm:pt modelId="{3DDBAA9E-25D1-4B1F-BB96-3C45D811BFEB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动作（</a:t>
              </a:r>
              <a:r>
                <a:rPr lang="en-US" sz="2000" dirty="0"/>
                <a:t>actions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𝒂∈𝑨</a:t>
              </a:r>
              <a:r>
                <a:rPr lang="zh-CN" sz="2000" dirty="0"/>
                <a:t>：智能体可以采取的行动</a:t>
              </a:r>
              <a:r>
                <a:rPr lang="en-US" sz="2000" dirty="0"/>
                <a:t>/</a:t>
              </a:r>
              <a:r>
                <a:rPr lang="zh-CN" sz="2000" dirty="0"/>
                <a:t>决策</a:t>
              </a:r>
              <a:endParaRPr lang="en-US" sz="2000" dirty="0"/>
            </a:p>
          </dgm:t>
        </dgm:pt>
      </mc:Fallback>
    </mc:AlternateConten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19E2A4AD-6423-4E68-B417-EEE60383CCEF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转移模型（</a:t>
              </a:r>
              <a:r>
                <a:rPr lang="en-US" sz="2000" dirty="0"/>
                <a:t>transition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𝒑</m:t>
                  </m:r>
                  <m:d>
                    <m:d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</m:d>
                </m:oMath>
              </a14:m>
              <a:r>
                <a:rPr lang="en-US" altLang="zh-CN" sz="2000" dirty="0"/>
                <a:t> </a:t>
              </a:r>
              <a:r>
                <a:rPr lang="zh-CN" altLang="en-US" sz="2000" dirty="0"/>
                <a:t>或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lang="en-US" altLang="zh-CN" sz="2000" b="1" i="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𝒇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r>
                <a:rPr lang="zh-CN" sz="2000" dirty="0"/>
                <a:t>：当前状态随着动作会怎么变化</a:t>
              </a:r>
              <a:endParaRPr lang="en-US" sz="2000" dirty="0"/>
            </a:p>
          </dgm:t>
        </dgm:pt>
      </mc:Choice>
      <mc:Fallback xmlns="">
        <dgm:pt modelId="{19E2A4AD-6423-4E68-B417-EEE60383CCEF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sz="2000" dirty="0"/>
                <a:t>转移模型（</a:t>
              </a:r>
              <a:r>
                <a:rPr lang="en-US" sz="2000" dirty="0"/>
                <a:t>transition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𝒑(𝒔^′│𝒔,𝒂)</a:t>
              </a:r>
              <a:r>
                <a:rPr lang="en-US" altLang="zh-CN" sz="2000" dirty="0"/>
                <a:t> </a:t>
              </a:r>
              <a:r>
                <a:rPr lang="zh-CN" altLang="en-US" sz="2000" dirty="0"/>
                <a:t>或 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𝒔^′=𝒇(𝒔,𝒂)</a:t>
              </a:r>
              <a:r>
                <a:rPr lang="zh-CN" sz="2000" dirty="0"/>
                <a:t>：当前状态随着动作会怎么变化</a:t>
              </a:r>
              <a:endParaRPr lang="en-US" sz="2000" dirty="0"/>
            </a:p>
          </dgm:t>
        </dgm:pt>
      </mc:Fallback>
    </mc:AlternateConten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mc:AlternateContent xmlns:mc="http://schemas.openxmlformats.org/markup-compatibility/2006" xmlns:a14="http://schemas.microsoft.com/office/drawing/2010/main">
      <mc:Choice Requires="a14">
        <dgm:pt modelId="{CFAAB0E9-5D3B-457F-B6C8-852F871D38A2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2000" dirty="0"/>
                <a:t>奖励</a:t>
              </a:r>
              <a:r>
                <a:rPr lang="zh-CN" sz="2000" dirty="0"/>
                <a:t>函数（</a:t>
              </a:r>
              <a:r>
                <a:rPr lang="en-US" altLang="zh-CN" sz="2000" dirty="0"/>
                <a:t>reward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14:m>
                <m:oMath xmlns:m="http://schemas.openxmlformats.org/officeDocument/2006/math">
                  <m:r>
                    <a:rPr lang="en-US" altLang="zh-CN" sz="2000" b="1" i="1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𝒓</m:t>
                  </m:r>
                  <m:d>
                    <m:dPr>
                      <m:ctrlP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e>
                  </m:d>
                </m:oMath>
              </a14:m>
              <a:r>
                <a:rPr lang="zh-CN" sz="2000" dirty="0"/>
                <a:t>：</a:t>
              </a:r>
              <a:r>
                <a:rPr lang="zh-CN" altLang="en-US" sz="2000" dirty="0"/>
                <a:t>状态是否与目标相符，动作需要多大代价</a:t>
              </a:r>
              <a:r>
                <a:rPr lang="en-US" altLang="zh-CN" sz="2000" dirty="0"/>
                <a:t>……</a:t>
              </a:r>
              <a:endParaRPr lang="en-US" sz="2000" dirty="0"/>
            </a:p>
          </dgm:t>
        </dgm:pt>
      </mc:Choice>
      <mc:Fallback xmlns="">
        <dgm:pt modelId="{CFAAB0E9-5D3B-457F-B6C8-852F871D38A2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zh-CN" altLang="en-US" sz="2000" dirty="0"/>
                <a:t>奖励</a:t>
              </a:r>
              <a:r>
                <a:rPr lang="zh-CN" sz="2000" dirty="0"/>
                <a:t>函数（</a:t>
              </a:r>
              <a:r>
                <a:rPr lang="en-US" altLang="zh-CN" sz="2000" dirty="0"/>
                <a:t>reward</a:t>
              </a:r>
              <a:r>
                <a:rPr lang="zh-CN" sz="2000" dirty="0"/>
                <a:t> </a:t>
              </a:r>
              <a:r>
                <a:rPr lang="en-US" sz="2000" dirty="0"/>
                <a:t>function</a:t>
              </a:r>
              <a:r>
                <a:rPr lang="zh-CN" sz="2000" dirty="0"/>
                <a:t>）</a:t>
              </a:r>
              <a:r>
                <a:rPr lang="en-US" altLang="zh-CN" sz="2000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𝒓(𝒔,𝒂,𝒔^′ )</a:t>
              </a:r>
              <a:r>
                <a:rPr lang="zh-CN" sz="2000" dirty="0"/>
                <a:t>：</a:t>
              </a:r>
              <a:r>
                <a:rPr lang="zh-CN" altLang="en-US" sz="2000" dirty="0"/>
                <a:t>状态是否与目标相符，动作需要多大代价</a:t>
              </a:r>
              <a:r>
                <a:rPr lang="en-US" altLang="zh-CN" sz="2000" dirty="0"/>
                <a:t>……</a:t>
              </a:r>
              <a:endParaRPr lang="en-US" sz="2000" dirty="0"/>
            </a:p>
          </dgm:t>
        </dgm:pt>
      </mc:Fallback>
    </mc:AlternateConten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 custLinFactNeighborX="-3832" custLinFactNeighborY="490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E02832-5EC1-4B48-9162-154462CD7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E5871F-23F8-4F78-BEB4-9968D10E66F1}">
      <dgm:prSet custT="1"/>
      <dgm:spPr>
        <a:blipFill>
          <a:blip xmlns:r="http://schemas.openxmlformats.org/officeDocument/2006/relationships" r:embed="rId1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BABD68B-5F2A-421B-9949-7E594BB5D0DE}" type="parTrans" cxnId="{61F77F77-3745-4545-AC14-5851962602C1}">
      <dgm:prSet/>
      <dgm:spPr/>
      <dgm:t>
        <a:bodyPr/>
        <a:lstStyle/>
        <a:p>
          <a:endParaRPr lang="en-US" sz="2800"/>
        </a:p>
      </dgm:t>
    </dgm:pt>
    <dgm:pt modelId="{C735DFFD-90A5-4017-B2FC-571135CF091B}" type="sibTrans" cxnId="{61F77F77-3745-4545-AC14-5851962602C1}">
      <dgm:prSet/>
      <dgm:spPr/>
      <dgm:t>
        <a:bodyPr/>
        <a:lstStyle/>
        <a:p>
          <a:endParaRPr lang="en-US" sz="2800"/>
        </a:p>
      </dgm:t>
    </dgm:pt>
    <dgm:pt modelId="{3DDBAA9E-25D1-4B1F-BB96-3C45D811BFEB}">
      <dgm:prSet custT="1"/>
      <dgm:spPr>
        <a:blipFill>
          <a:blip xmlns:r="http://schemas.openxmlformats.org/officeDocument/2006/relationships" r:embed="rId2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5E0000F-7E54-48E5-9588-3B6D62C82AED}" type="parTrans" cxnId="{F048C6EF-B223-4B8E-B069-03A06824AECF}">
      <dgm:prSet/>
      <dgm:spPr/>
      <dgm:t>
        <a:bodyPr/>
        <a:lstStyle/>
        <a:p>
          <a:endParaRPr lang="en-US" sz="2800"/>
        </a:p>
      </dgm:t>
    </dgm:pt>
    <dgm:pt modelId="{C6C6DF52-EEE9-4649-94BD-9BAB44B0383D}" type="sibTrans" cxnId="{F048C6EF-B223-4B8E-B069-03A06824AECF}">
      <dgm:prSet/>
      <dgm:spPr/>
      <dgm:t>
        <a:bodyPr/>
        <a:lstStyle/>
        <a:p>
          <a:endParaRPr lang="en-US" sz="2800"/>
        </a:p>
      </dgm:t>
    </dgm:pt>
    <dgm:pt modelId="{19E2A4AD-6423-4E68-B417-EEE60383CCEF}">
      <dgm:prSet custT="1"/>
      <dgm:spPr>
        <a:blipFill>
          <a:blip xmlns:r="http://schemas.openxmlformats.org/officeDocument/2006/relationships" r:embed="rId3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335A268-9F5D-44D7-B3A4-2B3468C1C5C5}" type="parTrans" cxnId="{3A64AE04-CD2A-40B6-96A6-32B8F50DEF21}">
      <dgm:prSet/>
      <dgm:spPr/>
      <dgm:t>
        <a:bodyPr/>
        <a:lstStyle/>
        <a:p>
          <a:endParaRPr lang="en-US" sz="2800"/>
        </a:p>
      </dgm:t>
    </dgm:pt>
    <dgm:pt modelId="{4F5446E4-1507-43D5-A427-CF4A2CA90FC0}" type="sibTrans" cxnId="{3A64AE04-CD2A-40B6-96A6-32B8F50DEF21}">
      <dgm:prSet/>
      <dgm:spPr/>
      <dgm:t>
        <a:bodyPr/>
        <a:lstStyle/>
        <a:p>
          <a:endParaRPr lang="en-US" sz="2800"/>
        </a:p>
      </dgm:t>
    </dgm:pt>
    <dgm:pt modelId="{CFAAB0E9-5D3B-457F-B6C8-852F871D38A2}">
      <dgm:prSet custT="1"/>
      <dgm:spPr>
        <a:blipFill>
          <a:blip xmlns:r="http://schemas.openxmlformats.org/officeDocument/2006/relationships" r:embed="rId4"/>
          <a:stretch>
            <a:fillRect l="-94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4EAD2062-5BD8-4339-8FC0-FD06CBCB9437}" type="parTrans" cxnId="{692AED27-26BC-4758-BAD7-A24620BF2ABC}">
      <dgm:prSet/>
      <dgm:spPr/>
      <dgm:t>
        <a:bodyPr/>
        <a:lstStyle/>
        <a:p>
          <a:endParaRPr lang="en-US" sz="2800"/>
        </a:p>
      </dgm:t>
    </dgm:pt>
    <dgm:pt modelId="{FE4BCCFF-A85D-4346-A3FA-3CD812321A5C}" type="sibTrans" cxnId="{692AED27-26BC-4758-BAD7-A24620BF2ABC}">
      <dgm:prSet/>
      <dgm:spPr/>
      <dgm:t>
        <a:bodyPr/>
        <a:lstStyle/>
        <a:p>
          <a:endParaRPr lang="en-US" sz="2800"/>
        </a:p>
      </dgm:t>
    </dgm:pt>
    <dgm:pt modelId="{A2EA58DA-A4C4-4868-BB74-FC480EF6FB6B}" type="pres">
      <dgm:prSet presAssocID="{84E02832-5EC1-4B48-9162-154462CD7686}" presName="root" presStyleCnt="0">
        <dgm:presLayoutVars>
          <dgm:dir/>
          <dgm:resizeHandles val="exact"/>
        </dgm:presLayoutVars>
      </dgm:prSet>
      <dgm:spPr/>
    </dgm:pt>
    <dgm:pt modelId="{F3C9038B-6FC1-44F8-9172-70E84B0342AD}" type="pres">
      <dgm:prSet presAssocID="{21E5871F-23F8-4F78-BEB4-9968D10E66F1}" presName="compNode" presStyleCnt="0"/>
      <dgm:spPr/>
    </dgm:pt>
    <dgm:pt modelId="{7F50561E-8935-4EFE-8B08-E4E70F3CA0CF}" type="pres">
      <dgm:prSet presAssocID="{21E5871F-23F8-4F78-BEB4-9968D10E66F1}" presName="bgRect" presStyleLbl="bgShp" presStyleIdx="0" presStyleCnt="4" custLinFactNeighborX="-3832" custLinFactNeighborY="490"/>
      <dgm:spPr/>
    </dgm:pt>
    <dgm:pt modelId="{4ECA8633-87DD-4349-9F9F-668F59C14559}" type="pres">
      <dgm:prSet presAssocID="{21E5871F-23F8-4F78-BEB4-9968D10E66F1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共享"/>
        </a:ext>
      </dgm:extLst>
    </dgm:pt>
    <dgm:pt modelId="{A60EB6F2-0693-4CF3-A5AB-40B1A971A500}" type="pres">
      <dgm:prSet presAssocID="{21E5871F-23F8-4F78-BEB4-9968D10E66F1}" presName="spaceRect" presStyleCnt="0"/>
      <dgm:spPr/>
    </dgm:pt>
    <dgm:pt modelId="{14BADE48-49CD-4C65-A282-C92D824714C0}" type="pres">
      <dgm:prSet presAssocID="{21E5871F-23F8-4F78-BEB4-9968D10E66F1}" presName="parTx" presStyleLbl="revTx" presStyleIdx="0" presStyleCnt="4">
        <dgm:presLayoutVars>
          <dgm:chMax val="0"/>
          <dgm:chPref val="0"/>
        </dgm:presLayoutVars>
      </dgm:prSet>
      <dgm:spPr/>
    </dgm:pt>
    <dgm:pt modelId="{28161EBA-8D52-4C4E-AB21-D8AD5090AB24}" type="pres">
      <dgm:prSet presAssocID="{C735DFFD-90A5-4017-B2FC-571135CF091B}" presName="sibTrans" presStyleCnt="0"/>
      <dgm:spPr/>
    </dgm:pt>
    <dgm:pt modelId="{A23A664E-65C5-495B-B870-5F5B050DF0D6}" type="pres">
      <dgm:prSet presAssocID="{3DDBAA9E-25D1-4B1F-BB96-3C45D811BFEB}" presName="compNode" presStyleCnt="0"/>
      <dgm:spPr/>
    </dgm:pt>
    <dgm:pt modelId="{61E425FC-E173-4B78-B893-EABAACB0AD52}" type="pres">
      <dgm:prSet presAssocID="{3DDBAA9E-25D1-4B1F-BB96-3C45D811BFEB}" presName="bgRect" presStyleLbl="bgShp" presStyleIdx="1" presStyleCnt="4"/>
      <dgm:spPr/>
    </dgm:pt>
    <dgm:pt modelId="{CC5C294E-431A-449C-A15B-51C00BEF4100}" type="pres">
      <dgm:prSet presAssocID="{3DDBAA9E-25D1-4B1F-BB96-3C45D811BFEB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 Steps"/>
        </a:ext>
      </dgm:extLst>
    </dgm:pt>
    <dgm:pt modelId="{E56DD94B-B1F4-4BBB-95C3-59B69F679D39}" type="pres">
      <dgm:prSet presAssocID="{3DDBAA9E-25D1-4B1F-BB96-3C45D811BFEB}" presName="spaceRect" presStyleCnt="0"/>
      <dgm:spPr/>
    </dgm:pt>
    <dgm:pt modelId="{A979709C-062F-4493-8118-2D1131BA8380}" type="pres">
      <dgm:prSet presAssocID="{3DDBAA9E-25D1-4B1F-BB96-3C45D811BFEB}" presName="parTx" presStyleLbl="revTx" presStyleIdx="1" presStyleCnt="4">
        <dgm:presLayoutVars>
          <dgm:chMax val="0"/>
          <dgm:chPref val="0"/>
        </dgm:presLayoutVars>
      </dgm:prSet>
      <dgm:spPr/>
    </dgm:pt>
    <dgm:pt modelId="{7E5CAB3D-1402-4245-BD02-8FDF2205A3EF}" type="pres">
      <dgm:prSet presAssocID="{C6C6DF52-EEE9-4649-94BD-9BAB44B0383D}" presName="sibTrans" presStyleCnt="0"/>
      <dgm:spPr/>
    </dgm:pt>
    <dgm:pt modelId="{CD6782F0-4B02-4175-8B19-491F3B43D88F}" type="pres">
      <dgm:prSet presAssocID="{19E2A4AD-6423-4E68-B417-EEE60383CCEF}" presName="compNode" presStyleCnt="0"/>
      <dgm:spPr/>
    </dgm:pt>
    <dgm:pt modelId="{0CA4E154-75DE-460C-9CE2-A1A675CC4FF6}" type="pres">
      <dgm:prSet presAssocID="{19E2A4AD-6423-4E68-B417-EEE60383CCEF}" presName="bgRect" presStyleLbl="bgShp" presStyleIdx="2" presStyleCnt="4"/>
      <dgm:spPr/>
    </dgm:pt>
    <dgm:pt modelId="{C3DCDC07-AB2D-482D-A5FA-A2E39FE30370}" type="pres">
      <dgm:prSet presAssocID="{19E2A4AD-6423-4E68-B417-EEE60383CCEF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B0E0E745-775F-461B-AB9E-6A965FD2E251}" type="pres">
      <dgm:prSet presAssocID="{19E2A4AD-6423-4E68-B417-EEE60383CCEF}" presName="spaceRect" presStyleCnt="0"/>
      <dgm:spPr/>
    </dgm:pt>
    <dgm:pt modelId="{C5CDEC9F-5260-4A21-8257-1822CE675465}" type="pres">
      <dgm:prSet presAssocID="{19E2A4AD-6423-4E68-B417-EEE60383CCEF}" presName="parTx" presStyleLbl="revTx" presStyleIdx="2" presStyleCnt="4">
        <dgm:presLayoutVars>
          <dgm:chMax val="0"/>
          <dgm:chPref val="0"/>
        </dgm:presLayoutVars>
      </dgm:prSet>
      <dgm:spPr/>
    </dgm:pt>
    <dgm:pt modelId="{AB25B97F-EB52-4641-BF3B-BF5D0E0C9D58}" type="pres">
      <dgm:prSet presAssocID="{4F5446E4-1507-43D5-A427-CF4A2CA90FC0}" presName="sibTrans" presStyleCnt="0"/>
      <dgm:spPr/>
    </dgm:pt>
    <dgm:pt modelId="{453DBFD9-0E0C-4E9C-B970-327B22A8D1D8}" type="pres">
      <dgm:prSet presAssocID="{CFAAB0E9-5D3B-457F-B6C8-852F871D38A2}" presName="compNode" presStyleCnt="0"/>
      <dgm:spPr/>
    </dgm:pt>
    <dgm:pt modelId="{7604F7FE-5297-4C18-A634-1B583EE681BC}" type="pres">
      <dgm:prSet presAssocID="{CFAAB0E9-5D3B-457F-B6C8-852F871D38A2}" presName="bgRect" presStyleLbl="bgShp" presStyleIdx="3" presStyleCnt="4"/>
      <dgm:spPr/>
    </dgm:pt>
    <dgm:pt modelId="{CDBCE6A2-C576-4905-8CE9-04BF07FE81EB}" type="pres">
      <dgm:prSet presAssocID="{CFAAB0E9-5D3B-457F-B6C8-852F871D38A2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8B5DDED7-A206-469A-8FA9-D42A27F0C990}" type="pres">
      <dgm:prSet presAssocID="{CFAAB0E9-5D3B-457F-B6C8-852F871D38A2}" presName="spaceRect" presStyleCnt="0"/>
      <dgm:spPr/>
    </dgm:pt>
    <dgm:pt modelId="{BB9505C0-8DA4-4318-B009-AAF3C8B78E23}" type="pres">
      <dgm:prSet presAssocID="{CFAAB0E9-5D3B-457F-B6C8-852F871D38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A64AE04-CD2A-40B6-96A6-32B8F50DEF21}" srcId="{84E02832-5EC1-4B48-9162-154462CD7686}" destId="{19E2A4AD-6423-4E68-B417-EEE60383CCEF}" srcOrd="2" destOrd="0" parTransId="{5335A268-9F5D-44D7-B3A4-2B3468C1C5C5}" sibTransId="{4F5446E4-1507-43D5-A427-CF4A2CA90FC0}"/>
    <dgm:cxn modelId="{14BE6715-47B7-4622-902B-3AFAFD0D7C0B}" type="presOf" srcId="{3DDBAA9E-25D1-4B1F-BB96-3C45D811BFEB}" destId="{A979709C-062F-4493-8118-2D1131BA8380}" srcOrd="0" destOrd="0" presId="urn:microsoft.com/office/officeart/2018/2/layout/IconVerticalSolidList"/>
    <dgm:cxn modelId="{692AED27-26BC-4758-BAD7-A24620BF2ABC}" srcId="{84E02832-5EC1-4B48-9162-154462CD7686}" destId="{CFAAB0E9-5D3B-457F-B6C8-852F871D38A2}" srcOrd="3" destOrd="0" parTransId="{4EAD2062-5BD8-4339-8FC0-FD06CBCB9437}" sibTransId="{FE4BCCFF-A85D-4346-A3FA-3CD812321A5C}"/>
    <dgm:cxn modelId="{7EFCEE32-C155-4CEB-A1C5-B47EE1706B47}" type="presOf" srcId="{19E2A4AD-6423-4E68-B417-EEE60383CCEF}" destId="{C5CDEC9F-5260-4A21-8257-1822CE675465}" srcOrd="0" destOrd="0" presId="urn:microsoft.com/office/officeart/2018/2/layout/IconVerticalSolidList"/>
    <dgm:cxn modelId="{07AB3D4D-D081-44B2-9093-D31B76DFFDC6}" type="presOf" srcId="{21E5871F-23F8-4F78-BEB4-9968D10E66F1}" destId="{14BADE48-49CD-4C65-A282-C92D824714C0}" srcOrd="0" destOrd="0" presId="urn:microsoft.com/office/officeart/2018/2/layout/IconVerticalSolidList"/>
    <dgm:cxn modelId="{E6BC2A75-EC1A-421A-AC02-F8F663DD9DF6}" type="presOf" srcId="{84E02832-5EC1-4B48-9162-154462CD7686}" destId="{A2EA58DA-A4C4-4868-BB74-FC480EF6FB6B}" srcOrd="0" destOrd="0" presId="urn:microsoft.com/office/officeart/2018/2/layout/IconVerticalSolidList"/>
    <dgm:cxn modelId="{61F77F77-3745-4545-AC14-5851962602C1}" srcId="{84E02832-5EC1-4B48-9162-154462CD7686}" destId="{21E5871F-23F8-4F78-BEB4-9968D10E66F1}" srcOrd="0" destOrd="0" parTransId="{6BABD68B-5F2A-421B-9949-7E594BB5D0DE}" sibTransId="{C735DFFD-90A5-4017-B2FC-571135CF091B}"/>
    <dgm:cxn modelId="{F048C6EF-B223-4B8E-B069-03A06824AECF}" srcId="{84E02832-5EC1-4B48-9162-154462CD7686}" destId="{3DDBAA9E-25D1-4B1F-BB96-3C45D811BFEB}" srcOrd="1" destOrd="0" parTransId="{F5E0000F-7E54-48E5-9588-3B6D62C82AED}" sibTransId="{C6C6DF52-EEE9-4649-94BD-9BAB44B0383D}"/>
    <dgm:cxn modelId="{E4871EF8-44A0-423F-9739-54058047D9F1}" type="presOf" srcId="{CFAAB0E9-5D3B-457F-B6C8-852F871D38A2}" destId="{BB9505C0-8DA4-4318-B009-AAF3C8B78E23}" srcOrd="0" destOrd="0" presId="urn:microsoft.com/office/officeart/2018/2/layout/IconVerticalSolidList"/>
    <dgm:cxn modelId="{4D8B2E0F-CF08-42D7-98E9-3AE8B2A71642}" type="presParOf" srcId="{A2EA58DA-A4C4-4868-BB74-FC480EF6FB6B}" destId="{F3C9038B-6FC1-44F8-9172-70E84B0342AD}" srcOrd="0" destOrd="0" presId="urn:microsoft.com/office/officeart/2018/2/layout/IconVerticalSolidList"/>
    <dgm:cxn modelId="{5B8CE2A4-E0FA-4AD8-ABBE-1B67E8BB1FE5}" type="presParOf" srcId="{F3C9038B-6FC1-44F8-9172-70E84B0342AD}" destId="{7F50561E-8935-4EFE-8B08-E4E70F3CA0CF}" srcOrd="0" destOrd="0" presId="urn:microsoft.com/office/officeart/2018/2/layout/IconVerticalSolidList"/>
    <dgm:cxn modelId="{AA23C400-FF53-492A-9FC8-93A6DAA0EA51}" type="presParOf" srcId="{F3C9038B-6FC1-44F8-9172-70E84B0342AD}" destId="{4ECA8633-87DD-4349-9F9F-668F59C14559}" srcOrd="1" destOrd="0" presId="urn:microsoft.com/office/officeart/2018/2/layout/IconVerticalSolidList"/>
    <dgm:cxn modelId="{D4955068-7395-4B61-8754-F193862D610D}" type="presParOf" srcId="{F3C9038B-6FC1-44F8-9172-70E84B0342AD}" destId="{A60EB6F2-0693-4CF3-A5AB-40B1A971A500}" srcOrd="2" destOrd="0" presId="urn:microsoft.com/office/officeart/2018/2/layout/IconVerticalSolidList"/>
    <dgm:cxn modelId="{0C623F75-766B-4CE2-83C4-08768EA96C68}" type="presParOf" srcId="{F3C9038B-6FC1-44F8-9172-70E84B0342AD}" destId="{14BADE48-49CD-4C65-A282-C92D824714C0}" srcOrd="3" destOrd="0" presId="urn:microsoft.com/office/officeart/2018/2/layout/IconVerticalSolidList"/>
    <dgm:cxn modelId="{29107AFD-F7E5-4DFB-848A-8AA3DD667B28}" type="presParOf" srcId="{A2EA58DA-A4C4-4868-BB74-FC480EF6FB6B}" destId="{28161EBA-8D52-4C4E-AB21-D8AD5090AB24}" srcOrd="1" destOrd="0" presId="urn:microsoft.com/office/officeart/2018/2/layout/IconVerticalSolidList"/>
    <dgm:cxn modelId="{B90B0EDF-8EA2-44CA-9E74-D94BFAD200B0}" type="presParOf" srcId="{A2EA58DA-A4C4-4868-BB74-FC480EF6FB6B}" destId="{A23A664E-65C5-495B-B870-5F5B050DF0D6}" srcOrd="2" destOrd="0" presId="urn:microsoft.com/office/officeart/2018/2/layout/IconVerticalSolidList"/>
    <dgm:cxn modelId="{BA27C1B9-610D-4C22-83E9-AF460E75D98D}" type="presParOf" srcId="{A23A664E-65C5-495B-B870-5F5B050DF0D6}" destId="{61E425FC-E173-4B78-B893-EABAACB0AD52}" srcOrd="0" destOrd="0" presId="urn:microsoft.com/office/officeart/2018/2/layout/IconVerticalSolidList"/>
    <dgm:cxn modelId="{CBA04C00-C88C-494E-9BBE-43D48D41BA0D}" type="presParOf" srcId="{A23A664E-65C5-495B-B870-5F5B050DF0D6}" destId="{CC5C294E-431A-449C-A15B-51C00BEF4100}" srcOrd="1" destOrd="0" presId="urn:microsoft.com/office/officeart/2018/2/layout/IconVerticalSolidList"/>
    <dgm:cxn modelId="{D35AB78C-D416-4CC3-AB93-337AD9A49462}" type="presParOf" srcId="{A23A664E-65C5-495B-B870-5F5B050DF0D6}" destId="{E56DD94B-B1F4-4BBB-95C3-59B69F679D39}" srcOrd="2" destOrd="0" presId="urn:microsoft.com/office/officeart/2018/2/layout/IconVerticalSolidList"/>
    <dgm:cxn modelId="{CE2C74C4-6293-4BB4-9AB5-7F686273052A}" type="presParOf" srcId="{A23A664E-65C5-495B-B870-5F5B050DF0D6}" destId="{A979709C-062F-4493-8118-2D1131BA8380}" srcOrd="3" destOrd="0" presId="urn:microsoft.com/office/officeart/2018/2/layout/IconVerticalSolidList"/>
    <dgm:cxn modelId="{AEF3C183-CF2D-4B55-A4BD-5C279FFAF536}" type="presParOf" srcId="{A2EA58DA-A4C4-4868-BB74-FC480EF6FB6B}" destId="{7E5CAB3D-1402-4245-BD02-8FDF2205A3EF}" srcOrd="3" destOrd="0" presId="urn:microsoft.com/office/officeart/2018/2/layout/IconVerticalSolidList"/>
    <dgm:cxn modelId="{090F9AFF-E665-440A-8A7A-9D518E13397F}" type="presParOf" srcId="{A2EA58DA-A4C4-4868-BB74-FC480EF6FB6B}" destId="{CD6782F0-4B02-4175-8B19-491F3B43D88F}" srcOrd="4" destOrd="0" presId="urn:microsoft.com/office/officeart/2018/2/layout/IconVerticalSolidList"/>
    <dgm:cxn modelId="{C07C5B6D-89CB-43C1-8973-6C35585E8207}" type="presParOf" srcId="{CD6782F0-4B02-4175-8B19-491F3B43D88F}" destId="{0CA4E154-75DE-460C-9CE2-A1A675CC4FF6}" srcOrd="0" destOrd="0" presId="urn:microsoft.com/office/officeart/2018/2/layout/IconVerticalSolidList"/>
    <dgm:cxn modelId="{B9D89033-74AC-4665-80A9-7E013FDDE905}" type="presParOf" srcId="{CD6782F0-4B02-4175-8B19-491F3B43D88F}" destId="{C3DCDC07-AB2D-482D-A5FA-A2E39FE30370}" srcOrd="1" destOrd="0" presId="urn:microsoft.com/office/officeart/2018/2/layout/IconVerticalSolidList"/>
    <dgm:cxn modelId="{04CDD827-3BEC-49B2-9792-1C49304F2551}" type="presParOf" srcId="{CD6782F0-4B02-4175-8B19-491F3B43D88F}" destId="{B0E0E745-775F-461B-AB9E-6A965FD2E251}" srcOrd="2" destOrd="0" presId="urn:microsoft.com/office/officeart/2018/2/layout/IconVerticalSolidList"/>
    <dgm:cxn modelId="{90E49393-6145-4AAA-8E3A-4FD92E500211}" type="presParOf" srcId="{CD6782F0-4B02-4175-8B19-491F3B43D88F}" destId="{C5CDEC9F-5260-4A21-8257-1822CE675465}" srcOrd="3" destOrd="0" presId="urn:microsoft.com/office/officeart/2018/2/layout/IconVerticalSolidList"/>
    <dgm:cxn modelId="{6B42579F-D30E-4D55-A2BA-2B6C697C7C14}" type="presParOf" srcId="{A2EA58DA-A4C4-4868-BB74-FC480EF6FB6B}" destId="{AB25B97F-EB52-4641-BF3B-BF5D0E0C9D58}" srcOrd="5" destOrd="0" presId="urn:microsoft.com/office/officeart/2018/2/layout/IconVerticalSolidList"/>
    <dgm:cxn modelId="{32ED806E-13C8-413A-82AA-17584DE292C3}" type="presParOf" srcId="{A2EA58DA-A4C4-4868-BB74-FC480EF6FB6B}" destId="{453DBFD9-0E0C-4E9C-B970-327B22A8D1D8}" srcOrd="6" destOrd="0" presId="urn:microsoft.com/office/officeart/2018/2/layout/IconVerticalSolidList"/>
    <dgm:cxn modelId="{D756432A-81B3-4B6E-89AA-111D6ED7151A}" type="presParOf" srcId="{453DBFD9-0E0C-4E9C-B970-327B22A8D1D8}" destId="{7604F7FE-5297-4C18-A634-1B583EE681BC}" srcOrd="0" destOrd="0" presId="urn:microsoft.com/office/officeart/2018/2/layout/IconVerticalSolidList"/>
    <dgm:cxn modelId="{6ED944F6-1A73-4297-A957-03A6342CBBEA}" type="presParOf" srcId="{453DBFD9-0E0C-4E9C-B970-327B22A8D1D8}" destId="{CDBCE6A2-C576-4905-8CE9-04BF07FE81EB}" srcOrd="1" destOrd="0" presId="urn:microsoft.com/office/officeart/2018/2/layout/IconVerticalSolidList"/>
    <dgm:cxn modelId="{FD0D0E3F-3AC2-4C1F-A386-5FCA5564C9A7}" type="presParOf" srcId="{453DBFD9-0E0C-4E9C-B970-327B22A8D1D8}" destId="{8B5DDED7-A206-469A-8FA9-D42A27F0C990}" srcOrd="2" destOrd="0" presId="urn:microsoft.com/office/officeart/2018/2/layout/IconVerticalSolidList"/>
    <dgm:cxn modelId="{E0259B5B-E40D-477A-B64F-ED13C7933207}" type="presParOf" srcId="{453DBFD9-0E0C-4E9C-B970-327B22A8D1D8}" destId="{BB9505C0-8DA4-4318-B009-AAF3C8B78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8A280-099A-4A45-8E72-5894ADDBD9AA}">
      <dsp:nvSpPr>
        <dsp:cNvPr id="0" name=""/>
        <dsp:cNvSpPr/>
      </dsp:nvSpPr>
      <dsp:spPr>
        <a:xfrm>
          <a:off x="0" y="4129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B5EAD-68B6-49D8-AF3C-194EF30665C2}">
      <dsp:nvSpPr>
        <dsp:cNvPr id="0" name=""/>
        <dsp:cNvSpPr/>
      </dsp:nvSpPr>
      <dsp:spPr>
        <a:xfrm>
          <a:off x="266071" y="202033"/>
          <a:ext cx="483766" cy="48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5AE2E-ED42-4C40-BF01-84AAB2334041}">
      <dsp:nvSpPr>
        <dsp:cNvPr id="0" name=""/>
        <dsp:cNvSpPr/>
      </dsp:nvSpPr>
      <dsp:spPr>
        <a:xfrm>
          <a:off x="1015909" y="4129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目标（</a:t>
          </a:r>
          <a:r>
            <a:rPr lang="en-US" sz="1800" kern="1200" dirty="0"/>
            <a:t>goal</a:t>
          </a:r>
          <a:r>
            <a:rPr lang="zh-CN" sz="1800" kern="1200"/>
            <a:t>）：即我们要去“找”什么；什么时候可以结束搜索</a:t>
          </a:r>
          <a:endParaRPr lang="en-US" sz="1800" kern="1200"/>
        </a:p>
      </dsp:txBody>
      <dsp:txXfrm>
        <a:off x="1015909" y="4129"/>
        <a:ext cx="3780148" cy="879575"/>
      </dsp:txXfrm>
    </dsp:sp>
    <dsp:sp modelId="{7F50561E-8935-4EFE-8B08-E4E70F3CA0CF}">
      <dsp:nvSpPr>
        <dsp:cNvPr id="0" name=""/>
        <dsp:cNvSpPr/>
      </dsp:nvSpPr>
      <dsp:spPr>
        <a:xfrm>
          <a:off x="0" y="1103598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266071" y="1301503"/>
          <a:ext cx="483766" cy="48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015909" y="1103598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状态（</a:t>
          </a:r>
          <a:r>
            <a:rPr lang="en-US" sz="1800" kern="1200" dirty="0"/>
            <a:t>state</a:t>
          </a:r>
          <a:r>
            <a:rPr lang="zh-CN" sz="1800" kern="1200" dirty="0"/>
            <a:t>）：</a:t>
          </a:r>
          <a:r>
            <a:rPr lang="zh-CN" altLang="en-US" sz="1800" kern="1200" dirty="0"/>
            <a:t>智能体和环境的状态</a:t>
          </a:r>
          <a:endParaRPr lang="en-US" sz="1800" kern="1200" dirty="0"/>
        </a:p>
      </dsp:txBody>
      <dsp:txXfrm>
        <a:off x="1015909" y="1103598"/>
        <a:ext cx="3780148" cy="879575"/>
      </dsp:txXfrm>
    </dsp:sp>
    <dsp:sp modelId="{61E425FC-E173-4B78-B893-EABAACB0AD52}">
      <dsp:nvSpPr>
        <dsp:cNvPr id="0" name=""/>
        <dsp:cNvSpPr/>
      </dsp:nvSpPr>
      <dsp:spPr>
        <a:xfrm>
          <a:off x="0" y="2203068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266071" y="2400972"/>
          <a:ext cx="483766" cy="48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015909" y="2203068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动作（</a:t>
          </a:r>
          <a:r>
            <a:rPr lang="en-US" sz="1800" kern="1200"/>
            <a:t>actions</a:t>
          </a:r>
          <a:r>
            <a:rPr lang="zh-CN" sz="1800" kern="1200"/>
            <a:t>）：智能体可以采取的行动</a:t>
          </a:r>
          <a:r>
            <a:rPr lang="en-US" sz="1800" kern="1200"/>
            <a:t>/</a:t>
          </a:r>
          <a:r>
            <a:rPr lang="zh-CN" sz="1800" kern="1200"/>
            <a:t>决策</a:t>
          </a:r>
          <a:endParaRPr lang="en-US" sz="1800" kern="1200"/>
        </a:p>
      </dsp:txBody>
      <dsp:txXfrm>
        <a:off x="1015909" y="2203068"/>
        <a:ext cx="3780148" cy="879575"/>
      </dsp:txXfrm>
    </dsp:sp>
    <dsp:sp modelId="{0CA4E154-75DE-460C-9CE2-A1A675CC4FF6}">
      <dsp:nvSpPr>
        <dsp:cNvPr id="0" name=""/>
        <dsp:cNvSpPr/>
      </dsp:nvSpPr>
      <dsp:spPr>
        <a:xfrm>
          <a:off x="0" y="3302537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266071" y="3500442"/>
          <a:ext cx="483766" cy="4837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015909" y="3302537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转移模型（</a:t>
          </a:r>
          <a:r>
            <a:rPr lang="en-US" sz="1800" kern="1200" dirty="0"/>
            <a:t>transition</a:t>
          </a:r>
          <a:r>
            <a:rPr lang="zh-CN" sz="1800" kern="1200" dirty="0"/>
            <a:t> </a:t>
          </a:r>
          <a:r>
            <a:rPr lang="en-US" sz="1800" kern="1200" dirty="0"/>
            <a:t>function</a:t>
          </a:r>
          <a:r>
            <a:rPr lang="zh-CN" sz="1800" kern="1200" dirty="0"/>
            <a:t>）：当前状态随着动作会怎么变化</a:t>
          </a:r>
          <a:endParaRPr lang="en-US" sz="1800" kern="1200" dirty="0"/>
        </a:p>
      </dsp:txBody>
      <dsp:txXfrm>
        <a:off x="1015909" y="3302537"/>
        <a:ext cx="3780148" cy="879575"/>
      </dsp:txXfrm>
    </dsp:sp>
    <dsp:sp modelId="{7604F7FE-5297-4C18-A634-1B583EE681BC}">
      <dsp:nvSpPr>
        <dsp:cNvPr id="0" name=""/>
        <dsp:cNvSpPr/>
      </dsp:nvSpPr>
      <dsp:spPr>
        <a:xfrm>
          <a:off x="0" y="4402007"/>
          <a:ext cx="4796058" cy="879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266071" y="4599911"/>
          <a:ext cx="483766" cy="4837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015909" y="4402007"/>
          <a:ext cx="3780148" cy="879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088" tIns="93088" rIns="93088" bIns="930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代价函数（</a:t>
          </a:r>
          <a:r>
            <a:rPr lang="en-US" sz="1800" kern="1200"/>
            <a:t>cost</a:t>
          </a:r>
          <a:r>
            <a:rPr lang="zh-CN" sz="1800" kern="1200"/>
            <a:t> </a:t>
          </a:r>
          <a:r>
            <a:rPr lang="en-US" sz="1800" kern="1200"/>
            <a:t>function</a:t>
          </a:r>
          <a:r>
            <a:rPr lang="zh-CN" sz="1800" kern="1200"/>
            <a:t>）：每个动作要消耗多大的成本</a:t>
          </a:r>
          <a:endParaRPr lang="en-US" sz="1800" kern="1200"/>
        </a:p>
      </dsp:txBody>
      <dsp:txXfrm>
        <a:off x="1015909" y="4402007"/>
        <a:ext cx="3780148" cy="879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561E-8935-4EFE-8B08-E4E70F3CA0CF}">
      <dsp:nvSpPr>
        <dsp:cNvPr id="0" name=""/>
        <dsp:cNvSpPr/>
      </dsp:nvSpPr>
      <dsp:spPr>
        <a:xfrm>
          <a:off x="0" y="5229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343415" y="260662"/>
          <a:ext cx="625002" cy="624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311833" y="5229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状态（</a:t>
          </a:r>
          <a:r>
            <a:rPr lang="en-US" sz="2000" kern="1200" dirty="0"/>
            <a:t>state</a:t>
          </a:r>
          <a:r>
            <a:rPr lang="zh-CN" sz="2000" kern="1200" dirty="0"/>
            <a:t>）：</a:t>
          </a:r>
          <a:r>
            <a:rPr lang="zh-CN" altLang="en-US" sz="2000" kern="1200" dirty="0"/>
            <a:t>智能体和环境的状态</a:t>
          </a:r>
          <a:endParaRPr lang="en-US" sz="2000" kern="1200" dirty="0"/>
        </a:p>
      </dsp:txBody>
      <dsp:txXfrm>
        <a:off x="1311833" y="5229"/>
        <a:ext cx="3761998" cy="1136367"/>
      </dsp:txXfrm>
    </dsp:sp>
    <dsp:sp modelId="{61E425FC-E173-4B78-B893-EABAACB0AD52}">
      <dsp:nvSpPr>
        <dsp:cNvPr id="0" name=""/>
        <dsp:cNvSpPr/>
      </dsp:nvSpPr>
      <dsp:spPr>
        <a:xfrm>
          <a:off x="0" y="1408978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343415" y="1664411"/>
          <a:ext cx="625002" cy="624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311833" y="1408978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动作（</a:t>
          </a:r>
          <a:r>
            <a:rPr lang="en-US" sz="2000" kern="1200" dirty="0"/>
            <a:t>actions</a:t>
          </a:r>
          <a:r>
            <a:rPr lang="zh-CN" sz="2000" kern="1200" dirty="0"/>
            <a:t>）：智能体可以采取的行动</a:t>
          </a:r>
          <a:r>
            <a:rPr lang="en-US" sz="2000" kern="1200" dirty="0"/>
            <a:t>/</a:t>
          </a:r>
          <a:r>
            <a:rPr lang="zh-CN" sz="2000" kern="1200" dirty="0"/>
            <a:t>决策</a:t>
          </a:r>
          <a:endParaRPr lang="en-US" sz="2000" kern="1200" dirty="0"/>
        </a:p>
      </dsp:txBody>
      <dsp:txXfrm>
        <a:off x="1311833" y="1408978"/>
        <a:ext cx="3761998" cy="1136367"/>
      </dsp:txXfrm>
    </dsp:sp>
    <dsp:sp modelId="{0CA4E154-75DE-460C-9CE2-A1A675CC4FF6}">
      <dsp:nvSpPr>
        <dsp:cNvPr id="0" name=""/>
        <dsp:cNvSpPr/>
      </dsp:nvSpPr>
      <dsp:spPr>
        <a:xfrm>
          <a:off x="0" y="2812726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343415" y="3068159"/>
          <a:ext cx="625002" cy="624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311833" y="2812726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转移模型（</a:t>
          </a:r>
          <a:r>
            <a:rPr lang="en-US" sz="2000" kern="1200" dirty="0"/>
            <a:t>transition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）：当前状态随着动作会怎么变化</a:t>
          </a:r>
          <a:endParaRPr lang="en-US" sz="2000" kern="1200" dirty="0"/>
        </a:p>
      </dsp:txBody>
      <dsp:txXfrm>
        <a:off x="1311833" y="2812726"/>
        <a:ext cx="3761998" cy="1136367"/>
      </dsp:txXfrm>
    </dsp:sp>
    <dsp:sp modelId="{7604F7FE-5297-4C18-A634-1B583EE681BC}">
      <dsp:nvSpPr>
        <dsp:cNvPr id="0" name=""/>
        <dsp:cNvSpPr/>
      </dsp:nvSpPr>
      <dsp:spPr>
        <a:xfrm>
          <a:off x="0" y="4216474"/>
          <a:ext cx="5389510" cy="1135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343751" y="4471907"/>
          <a:ext cx="625002" cy="6243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312504" y="4216474"/>
          <a:ext cx="3761998" cy="113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66" tIns="120266" rIns="120266" bIns="1202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奖励</a:t>
          </a:r>
          <a:r>
            <a:rPr lang="zh-CN" sz="2000" kern="1200"/>
            <a:t>函数（</a:t>
          </a:r>
          <a:r>
            <a:rPr lang="en-US" altLang="zh-CN" sz="2000" kern="1200"/>
            <a:t>reward</a:t>
          </a:r>
          <a:r>
            <a:rPr lang="zh-CN" sz="2000" kern="1200"/>
            <a:t> </a:t>
          </a:r>
          <a:r>
            <a:rPr lang="en-US" sz="2000" kern="1200"/>
            <a:t>function</a:t>
          </a:r>
          <a:r>
            <a:rPr lang="zh-CN" sz="2000" kern="1200"/>
            <a:t>）：</a:t>
          </a:r>
          <a:r>
            <a:rPr lang="zh-CN" altLang="en-US" sz="2000" kern="1200"/>
            <a:t>状态是否与目标相符，动作需要多大代价</a:t>
          </a:r>
          <a:r>
            <a:rPr lang="en-US" altLang="zh-CN" sz="2000" kern="1200"/>
            <a:t>……</a:t>
          </a:r>
          <a:endParaRPr lang="en-US" sz="2000" kern="1200" dirty="0"/>
        </a:p>
      </dsp:txBody>
      <dsp:txXfrm>
        <a:off x="1312504" y="4216474"/>
        <a:ext cx="3761998" cy="11363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561E-8935-4EFE-8B08-E4E70F3CA0CF}">
      <dsp:nvSpPr>
        <dsp:cNvPr id="0" name=""/>
        <dsp:cNvSpPr/>
      </dsp:nvSpPr>
      <dsp:spPr>
        <a:xfrm>
          <a:off x="0" y="7764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A8633-87DD-4349-9F9F-668F59C14559}">
      <dsp:nvSpPr>
        <dsp:cNvPr id="0" name=""/>
        <dsp:cNvSpPr/>
      </dsp:nvSpPr>
      <dsp:spPr>
        <a:xfrm>
          <a:off x="341711" y="256394"/>
          <a:ext cx="621294" cy="621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ADE48-49CD-4C65-A282-C92D824714C0}">
      <dsp:nvSpPr>
        <dsp:cNvPr id="0" name=""/>
        <dsp:cNvSpPr/>
      </dsp:nvSpPr>
      <dsp:spPr>
        <a:xfrm>
          <a:off x="1304718" y="2228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状态</a:t>
          </a:r>
          <a:r>
            <a:rPr lang="en-US" altLang="zh-CN" sz="2000" kern="1200" dirty="0"/>
            <a:t> (</a:t>
          </a:r>
          <a:r>
            <a:rPr lang="en-US" sz="2000" kern="1200" dirty="0"/>
            <a:t>state) </a:t>
          </a: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𝒔</m:t>
              </m:r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∈</m:t>
              </m:r>
              <m:r>
                <a:rPr lang="en-US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𝑺</m:t>
              </m:r>
            </m:oMath>
          </a14:m>
          <a:r>
            <a:rPr lang="zh-CN" sz="2000" kern="1200" dirty="0"/>
            <a:t>：</a:t>
          </a:r>
          <a:r>
            <a:rPr lang="zh-CN" altLang="en-US" sz="2000" kern="1200" dirty="0"/>
            <a:t>智能体和环境的状态</a:t>
          </a:r>
          <a:endParaRPr lang="en-US" sz="2000" kern="1200" dirty="0"/>
        </a:p>
      </dsp:txBody>
      <dsp:txXfrm>
        <a:off x="1304718" y="2228"/>
        <a:ext cx="5174805" cy="1129626"/>
      </dsp:txXfrm>
    </dsp:sp>
    <dsp:sp modelId="{61E425FC-E173-4B78-B893-EABAACB0AD52}">
      <dsp:nvSpPr>
        <dsp:cNvPr id="0" name=""/>
        <dsp:cNvSpPr/>
      </dsp:nvSpPr>
      <dsp:spPr>
        <a:xfrm>
          <a:off x="0" y="1414261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C294E-431A-449C-A15B-51C00BEF4100}">
      <dsp:nvSpPr>
        <dsp:cNvPr id="0" name=""/>
        <dsp:cNvSpPr/>
      </dsp:nvSpPr>
      <dsp:spPr>
        <a:xfrm>
          <a:off x="341711" y="1668427"/>
          <a:ext cx="621294" cy="621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9709C-062F-4493-8118-2D1131BA8380}">
      <dsp:nvSpPr>
        <dsp:cNvPr id="0" name=""/>
        <dsp:cNvSpPr/>
      </dsp:nvSpPr>
      <dsp:spPr>
        <a:xfrm>
          <a:off x="1304718" y="1414261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动作（</a:t>
          </a:r>
          <a:r>
            <a:rPr lang="en-US" sz="2000" kern="1200" dirty="0"/>
            <a:t>actions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𝒂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∈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𝑨</m:t>
              </m:r>
            </m:oMath>
          </a14:m>
          <a:r>
            <a:rPr lang="zh-CN" sz="2000" kern="1200" dirty="0"/>
            <a:t>：智能体可以采取的行动</a:t>
          </a:r>
          <a:r>
            <a:rPr lang="en-US" sz="2000" kern="1200" dirty="0"/>
            <a:t>/</a:t>
          </a:r>
          <a:r>
            <a:rPr lang="zh-CN" sz="2000" kern="1200" dirty="0"/>
            <a:t>决策</a:t>
          </a:r>
          <a:endParaRPr lang="en-US" sz="2000" kern="1200" dirty="0"/>
        </a:p>
      </dsp:txBody>
      <dsp:txXfrm>
        <a:off x="1304718" y="1414261"/>
        <a:ext cx="5174805" cy="1129626"/>
      </dsp:txXfrm>
    </dsp:sp>
    <dsp:sp modelId="{0CA4E154-75DE-460C-9CE2-A1A675CC4FF6}">
      <dsp:nvSpPr>
        <dsp:cNvPr id="0" name=""/>
        <dsp:cNvSpPr/>
      </dsp:nvSpPr>
      <dsp:spPr>
        <a:xfrm>
          <a:off x="0" y="2826294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DC07-AB2D-482D-A5FA-A2E39FE30370}">
      <dsp:nvSpPr>
        <dsp:cNvPr id="0" name=""/>
        <dsp:cNvSpPr/>
      </dsp:nvSpPr>
      <dsp:spPr>
        <a:xfrm>
          <a:off x="341711" y="3080460"/>
          <a:ext cx="621294" cy="621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DEC9F-5260-4A21-8257-1822CE675465}">
      <dsp:nvSpPr>
        <dsp:cNvPr id="0" name=""/>
        <dsp:cNvSpPr/>
      </dsp:nvSpPr>
      <dsp:spPr>
        <a:xfrm>
          <a:off x="1304718" y="2826294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转移模型（</a:t>
          </a:r>
          <a:r>
            <a:rPr lang="en-US" sz="2000" kern="1200" dirty="0"/>
            <a:t>transition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𝒑</m:t>
              </m:r>
              <m:d>
                <m:d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p>
                    <m:sSupPr>
                      <m:ctrlP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</m:d>
            </m:oMath>
          </a14:m>
          <a:r>
            <a:rPr lang="en-US" altLang="zh-CN" sz="2000" kern="1200" dirty="0"/>
            <a:t> </a:t>
          </a:r>
          <a:r>
            <a:rPr lang="zh-CN" altLang="en-US" sz="2000" kern="1200" dirty="0"/>
            <a:t>或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p>
                  <m:r>
                    <a:rPr lang="en-US" altLang="zh-CN" sz="2000" b="1" i="0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en-US" altLang="zh-CN" sz="2000" b="1" i="0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=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𝒇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(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𝒔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,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𝒂</m:t>
              </m:r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r>
            <a:rPr lang="zh-CN" sz="2000" kern="1200" dirty="0"/>
            <a:t>：当前状态随着动作会怎么变化</a:t>
          </a:r>
          <a:endParaRPr lang="en-US" sz="2000" kern="1200" dirty="0"/>
        </a:p>
      </dsp:txBody>
      <dsp:txXfrm>
        <a:off x="1304718" y="2826294"/>
        <a:ext cx="5174805" cy="1129626"/>
      </dsp:txXfrm>
    </dsp:sp>
    <dsp:sp modelId="{7604F7FE-5297-4C18-A634-1B583EE681BC}">
      <dsp:nvSpPr>
        <dsp:cNvPr id="0" name=""/>
        <dsp:cNvSpPr/>
      </dsp:nvSpPr>
      <dsp:spPr>
        <a:xfrm>
          <a:off x="0" y="4238327"/>
          <a:ext cx="6479524" cy="11296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CE6A2-C576-4905-8CE9-04BF07FE81EB}">
      <dsp:nvSpPr>
        <dsp:cNvPr id="0" name=""/>
        <dsp:cNvSpPr/>
      </dsp:nvSpPr>
      <dsp:spPr>
        <a:xfrm>
          <a:off x="341711" y="4492493"/>
          <a:ext cx="621294" cy="6212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505C0-8DA4-4318-B009-AAF3C8B78E23}">
      <dsp:nvSpPr>
        <dsp:cNvPr id="0" name=""/>
        <dsp:cNvSpPr/>
      </dsp:nvSpPr>
      <dsp:spPr>
        <a:xfrm>
          <a:off x="1304718" y="4238327"/>
          <a:ext cx="5174805" cy="1129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552" tIns="119552" rIns="119552" bIns="11955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奖励</a:t>
          </a:r>
          <a:r>
            <a:rPr lang="zh-CN" sz="2000" kern="1200" dirty="0"/>
            <a:t>函数（</a:t>
          </a:r>
          <a:r>
            <a:rPr lang="en-US" altLang="zh-CN" sz="2000" kern="1200" dirty="0"/>
            <a:t>reward</a:t>
          </a:r>
          <a:r>
            <a:rPr lang="zh-CN" sz="2000" kern="1200" dirty="0"/>
            <a:t> </a:t>
          </a:r>
          <a:r>
            <a:rPr lang="en-US" sz="2000" kern="1200" dirty="0"/>
            <a:t>function</a:t>
          </a:r>
          <a:r>
            <a:rPr lang="zh-CN" sz="2000" kern="1200" dirty="0"/>
            <a:t>）</a:t>
          </a:r>
          <a14:m xmlns:a14="http://schemas.microsoft.com/office/drawing/2010/main">
            <m:oMath xmlns:m="http://schemas.openxmlformats.org/officeDocument/2006/math">
              <m:r>
                <a:rPr lang="en-US" altLang="zh-CN" sz="2000" b="1" i="1" kern="1200" smtClean="0">
                  <a:solidFill>
                    <a:srgbClr val="0070C0"/>
                  </a:solidFill>
                  <a:latin typeface="Cambria Math" panose="02040503050406030204" pitchFamily="18" charset="0"/>
                </a:rPr>
                <m:t>𝒓</m:t>
              </m:r>
              <m:d>
                <m:dPr>
                  <m:ctrlP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lang="en-US" altLang="zh-CN" sz="20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sSupPr>
                      <m:ctrlP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p>
                      <m:r>
                        <a:rPr lang="en-US" altLang="zh-CN" sz="2000" b="1" i="1" kern="12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</m:e>
              </m:d>
            </m:oMath>
          </a14:m>
          <a:r>
            <a:rPr lang="zh-CN" sz="2000" kern="1200" dirty="0"/>
            <a:t>：</a:t>
          </a:r>
          <a:r>
            <a:rPr lang="zh-CN" altLang="en-US" sz="2000" kern="1200" dirty="0"/>
            <a:t>状态是否与目标相符，动作需要多大代价</a:t>
          </a:r>
          <a:r>
            <a:rPr lang="en-US" altLang="zh-CN" sz="2000" kern="1200" dirty="0"/>
            <a:t>……</a:t>
          </a:r>
          <a:endParaRPr lang="en-US" sz="2000" kern="1200" dirty="0"/>
        </a:p>
      </dsp:txBody>
      <dsp:txXfrm>
        <a:off x="1304718" y="4238327"/>
        <a:ext cx="5174805" cy="1129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5/27/24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22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跟随某个policy</a:t>
            </a:r>
            <a:r>
              <a:rPr lang="zh-CN" altLang="en-US" dirty="0"/>
              <a:t>，我们可以获得一段</a:t>
            </a:r>
            <a:r>
              <a:rPr lang="en-US" altLang="zh-CN" dirty="0"/>
              <a:t>trajectory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我们将在整个</a:t>
            </a:r>
            <a:r>
              <a:rPr lang="en-US" altLang="zh-CN" dirty="0"/>
              <a:t>trajectory</a:t>
            </a:r>
            <a:r>
              <a:rPr lang="zh-CN" altLang="en-US" dirty="0"/>
              <a:t>上所获的的（折扣）奖励之和，称为累计收益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16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14050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我们把状态转移</a:t>
            </a:r>
            <a:r>
              <a:rPr lang="zh-CN" altLang="en-US" dirty="0"/>
              <a:t>、奖励收益、策略、都进行了</a:t>
            </a:r>
            <a:r>
              <a:rPr lang="zh-CN" altLang="en-GB" dirty="0"/>
              <a:t>概率化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这里面</a:t>
            </a:r>
            <a:r>
              <a:rPr lang="en-US" altLang="zh-CN" dirty="0"/>
              <a:t>r111</a:t>
            </a:r>
            <a:r>
              <a:rPr lang="zh-CN" altLang="en-US" dirty="0"/>
              <a:t>，是代表在</a:t>
            </a:r>
            <a:r>
              <a:rPr lang="en-US" altLang="zh-CN" dirty="0"/>
              <a:t>state1</a:t>
            </a:r>
            <a:r>
              <a:rPr lang="zh-CN" altLang="en-US" dirty="0"/>
              <a:t> 做了 </a:t>
            </a:r>
            <a:r>
              <a:rPr lang="en-US" altLang="zh-CN" dirty="0"/>
              <a:t>action1</a:t>
            </a:r>
            <a:r>
              <a:rPr lang="zh-CN" altLang="en-US" dirty="0"/>
              <a:t>，然后得到了第一种可能的</a:t>
            </a:r>
            <a:r>
              <a:rPr lang="en-US" altLang="zh-CN" dirty="0"/>
              <a:t>reward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309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我们看看</a:t>
            </a:r>
            <a:r>
              <a:rPr lang="zh-CN" altLang="en-US" dirty="0"/>
              <a:t>，奖励函数对智能体最优策略的影响。</a:t>
            </a:r>
            <a:endParaRPr lang="en-GB" altLang="zh-CN" dirty="0"/>
          </a:p>
          <a:p>
            <a:r>
              <a:rPr lang="zh-CN" altLang="en-US" dirty="0"/>
              <a:t>这是一个</a:t>
            </a:r>
            <a:r>
              <a:rPr lang="en-US" altLang="zh-CN" dirty="0"/>
              <a:t>4X3</a:t>
            </a:r>
            <a:r>
              <a:rPr lang="zh-CN" altLang="en-US" dirty="0"/>
              <a:t>的网格世界，我最开始的初始状态在左下角，然后我有两个终止状态。一个得分</a:t>
            </a:r>
            <a:r>
              <a:rPr lang="en-US" altLang="zh-CN" dirty="0"/>
              <a:t>1</a:t>
            </a:r>
            <a:r>
              <a:rPr lang="zh-CN" altLang="en-US" dirty="0"/>
              <a:t>、一个得分负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GB" altLang="zh-CN" dirty="0"/>
          </a:p>
          <a:p>
            <a:r>
              <a:rPr lang="zh-CN" altLang="en-US" dirty="0"/>
              <a:t>然后其他状态的位置，都有一个很小的负收益、负</a:t>
            </a:r>
            <a:r>
              <a:rPr lang="en-US" altLang="zh-CN" dirty="0"/>
              <a:t>0.04</a:t>
            </a:r>
            <a:r>
              <a:rPr lang="zh-CN" altLang="en-US" dirty="0"/>
              <a:t>。这样做可以避免智能体在一个地方局部地来回走动。</a:t>
            </a:r>
            <a:r>
              <a:rPr lang="en-US" dirty="0" err="1"/>
              <a:t>让智能体直接走到好的目标</a:t>
            </a:r>
            <a:r>
              <a:rPr lang="zh-CN" altLang="en-US" dirty="0"/>
              <a:t>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这里面还用了一个有概率的状态转移，如果说动作向上，有</a:t>
            </a:r>
            <a:r>
              <a:rPr lang="en-US" altLang="zh-CN" dirty="0"/>
              <a:t>80%</a:t>
            </a:r>
            <a:r>
              <a:rPr lang="zh-CN" altLang="en-US" dirty="0"/>
              <a:t>的概率是成功的、真的会向上，但有</a:t>
            </a:r>
            <a:r>
              <a:rPr lang="en-US" altLang="zh-CN" dirty="0"/>
              <a:t>20%</a:t>
            </a:r>
            <a:r>
              <a:rPr lang="zh-CN" altLang="en-US" dirty="0"/>
              <a:t>的概率是走到左右两边的。</a:t>
            </a:r>
            <a:endParaRPr lang="en-GB" altLang="zh-CN" dirty="0"/>
          </a:p>
          <a:p>
            <a:r>
              <a:rPr lang="zh-CN" altLang="en-US" dirty="0"/>
              <a:t>也就是说，你想做这个动作，但是有概率失败。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那么，在这个游戏里面，我们是要累积收益最大。那如何选择动作呢？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97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左边那个图</a:t>
            </a:r>
            <a:r>
              <a:rPr lang="zh-CN" altLang="en-US" dirty="0"/>
              <a:t>，说我们在这个简单环境里的一个最优解，也就是最优策略。</a:t>
            </a:r>
            <a:endParaRPr lang="en-GB" altLang="zh-CN" dirty="0"/>
          </a:p>
          <a:p>
            <a:r>
              <a:rPr lang="zh-CN" altLang="en-US" dirty="0"/>
              <a:t>一个策略，就是一张状态到动作的映射表。这个图描述了每一个状态，它的最优动作是什么。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我们刚刚说过</a:t>
            </a:r>
            <a:r>
              <a:rPr lang="zh-CN" altLang="en-US" dirty="0"/>
              <a:t>，除了目标终点，其他状态的</a:t>
            </a:r>
            <a:r>
              <a:rPr lang="en-US" altLang="zh-CN" dirty="0"/>
              <a:t>R</a:t>
            </a:r>
            <a:r>
              <a:rPr lang="zh-CN" altLang="en-US" dirty="0"/>
              <a:t>是负</a:t>
            </a:r>
            <a:r>
              <a:rPr lang="en-US" altLang="zh-CN" dirty="0"/>
              <a:t>0.04</a:t>
            </a:r>
            <a:r>
              <a:rPr lang="zh-CN" altLang="en-US" dirty="0"/>
              <a:t>，那么如果这个</a:t>
            </a:r>
            <a:r>
              <a:rPr lang="en-US" altLang="zh-CN" dirty="0"/>
              <a:t>R</a:t>
            </a:r>
            <a:r>
              <a:rPr lang="zh-CN" altLang="en-US" dirty="0"/>
              <a:t>太大或者太小，会怎么样？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≤ −1.6284, </a:t>
            </a:r>
            <a:r>
              <a:rPr lang="zh-CN" altLang="en-US" dirty="0"/>
              <a:t>我们看看它的最优解。我们看到，在任何一个位置，它都直奔最近的一个出口终点。因为只要游戏不结束，它只要活着，它没活一步，惩罚都很大。死了的时候反而惩罚只要负</a:t>
            </a:r>
            <a:r>
              <a:rPr lang="en-US" altLang="zh-CN" dirty="0"/>
              <a:t>1</a:t>
            </a:r>
            <a:r>
              <a:rPr lang="zh-CN" altLang="en-US" dirty="0"/>
              <a:t>，那还不如死了算了。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那惩罚太大了不行，我们减小一点惩罚，</a:t>
            </a: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的时候，最优解所有动作、都往正</a:t>
            </a:r>
            <a:r>
              <a:rPr lang="en-US" altLang="zh-CN" dirty="0"/>
              <a:t>1</a:t>
            </a:r>
            <a:r>
              <a:rPr lang="zh-CN" altLang="en-US" dirty="0"/>
              <a:t>的那个出口走了。那么，刚刚我们说了、我们有</a:t>
            </a:r>
            <a:r>
              <a:rPr lang="en-US" altLang="zh-CN" dirty="0"/>
              <a:t>20%</a:t>
            </a:r>
            <a:r>
              <a:rPr lang="zh-CN" altLang="en-US" dirty="0"/>
              <a:t>的概率动作是失败的，那么它往上走的时候，有可能会落入负</a:t>
            </a:r>
            <a:r>
              <a:rPr lang="en-US" altLang="zh-CN" dirty="0"/>
              <a:t>1</a:t>
            </a:r>
            <a:r>
              <a:rPr lang="zh-CN" altLang="en-US" dirty="0"/>
              <a:t>的出口的，但是它依然愿意冒这个风险。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−0.0221 &lt;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&lt; 0, </a:t>
            </a:r>
            <a:r>
              <a:rPr lang="zh-CN" altLang="en-US" dirty="0"/>
              <a:t>好，我进一步降低惩罚，就是这个智能体活着没那么痛苦了，没必要尽快到终点。那么，它采取了非常保守的策略，完全不敢冒险了。比如往上走的时候，它不直接往上走了，而是往负</a:t>
            </a:r>
            <a:r>
              <a:rPr lang="en-US" altLang="zh-CN" dirty="0"/>
              <a:t>1</a:t>
            </a:r>
            <a:r>
              <a:rPr lang="zh-CN" altLang="en-US" dirty="0"/>
              <a:t>出口的反方向走。依靠</a:t>
            </a:r>
            <a:r>
              <a:rPr lang="en-US" altLang="zh-CN" dirty="0"/>
              <a:t>20%</a:t>
            </a:r>
            <a:r>
              <a:rPr lang="zh-CN" altLang="en-US" dirty="0"/>
              <a:t>的失败动作，来实现左右走。这样它就肯定不会落入负</a:t>
            </a:r>
            <a:r>
              <a:rPr lang="en-US" altLang="zh-CN" dirty="0"/>
              <a:t>1</a:t>
            </a:r>
            <a:r>
              <a:rPr lang="zh-CN" altLang="en-US" dirty="0"/>
              <a:t>的那个出口。它宁可大部分时间撞墙，它也不敢沿着负</a:t>
            </a:r>
            <a:r>
              <a:rPr lang="en-US" altLang="zh-CN" dirty="0"/>
              <a:t>1</a:t>
            </a:r>
            <a:r>
              <a:rPr lang="zh-CN" altLang="en-US" dirty="0"/>
              <a:t>出口周围走了。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那么我们看，</a:t>
            </a:r>
            <a:r>
              <a:rPr lang="en-US" altLang="zh-CN" dirty="0"/>
              <a:t>R&gt;0</a:t>
            </a:r>
            <a:r>
              <a:rPr lang="zh-CN" altLang="en-US" dirty="0"/>
              <a:t>的时候，活着没有任何惩罚了，一点都不痛苦，还有收益赚。那它干嘛要走到出口哪呢？这个时候，就算出口有正</a:t>
            </a:r>
            <a:r>
              <a:rPr lang="en-US" altLang="zh-CN" dirty="0"/>
              <a:t>1</a:t>
            </a:r>
            <a:r>
              <a:rPr lang="zh-CN" altLang="en-US" dirty="0"/>
              <a:t>的奖励，它也不要了。它就一直呆着，只要游戏不结束就行了。</a:t>
            </a:r>
            <a:endParaRPr lang="en-GB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所以我们可以看到，这个奖励函数的设计，对最优策略影响是很大的。</a:t>
            </a: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那么，当强化学习去学习一个策略的时候，奖励函数要设计好。而状态转移是这个游戏决定的、没法改变。但奖励函数是人设计的，可以调整的。</a:t>
            </a:r>
            <a:endParaRPr lang="en-GB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GB" dirty="0"/>
              <a:t>这是</a:t>
            </a:r>
            <a:r>
              <a:rPr lang="zh-CN" altLang="en-US" dirty="0"/>
              <a:t>强化学习很重要的一环。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46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s</a:t>
            </a:r>
            <a:r>
              <a:rPr lang="zh-CN" altLang="en-US" dirty="0"/>
              <a:t>是</a:t>
            </a:r>
            <a:r>
              <a:rPr lang="en-US" altLang="zh-CN" dirty="0"/>
              <a:t>finite and countable</a:t>
            </a:r>
            <a:r>
              <a:rPr lang="zh-CN" altLang="en-US" dirty="0"/>
              <a:t>，是存在一个</a:t>
            </a:r>
            <a:r>
              <a:rPr lang="en-US" altLang="zh-CN" dirty="0"/>
              <a:t>pi</a:t>
            </a:r>
            <a:r>
              <a:rPr lang="zh-CN" altLang="en-US" dirty="0"/>
              <a:t>，使得对于每一个</a:t>
            </a:r>
            <a:r>
              <a:rPr lang="en-US" altLang="zh-CN" dirty="0"/>
              <a:t>s</a:t>
            </a:r>
            <a:r>
              <a:rPr lang="zh-CN" altLang="en-US" dirty="0"/>
              <a:t>，基于这个</a:t>
            </a:r>
            <a:r>
              <a:rPr lang="en-US" altLang="zh-CN" dirty="0"/>
              <a:t>pi</a:t>
            </a:r>
            <a:r>
              <a:rPr lang="zh-CN" altLang="en-US" dirty="0"/>
              <a:t>算出来的</a:t>
            </a:r>
            <a:r>
              <a:rPr lang="en-US" altLang="zh-CN" dirty="0"/>
              <a:t>V</a:t>
            </a:r>
            <a:r>
              <a:rPr lang="zh-CN" altLang="en-US" dirty="0"/>
              <a:t>都是最优的</a:t>
            </a:r>
            <a:endParaRPr lang="en-US" altLang="zh-CN" dirty="0"/>
          </a:p>
          <a:p>
            <a:r>
              <a:rPr lang="zh-CN" altLang="en-US" dirty="0"/>
              <a:t>然后</a:t>
            </a:r>
            <a:r>
              <a:rPr lang="en-US" altLang="zh-CN" dirty="0"/>
              <a:t>s</a:t>
            </a:r>
            <a:r>
              <a:rPr lang="zh-CN" altLang="en-US" dirty="0"/>
              <a:t>不符合这个条件的时候，这个结论我们不清楚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in general</a:t>
            </a:r>
            <a:r>
              <a:rPr lang="zh-CN" altLang="en-US" dirty="0"/>
              <a:t>，去定义</a:t>
            </a:r>
            <a:r>
              <a:rPr lang="en-US" altLang="zh-CN" dirty="0"/>
              <a:t>pi star</a:t>
            </a:r>
            <a:r>
              <a:rPr lang="zh-CN" altLang="en-US" dirty="0"/>
              <a:t>，那需要对于</a:t>
            </a:r>
            <a:r>
              <a:rPr lang="en-US" altLang="zh-CN" dirty="0"/>
              <a:t>s0</a:t>
            </a:r>
            <a:r>
              <a:rPr lang="zh-CN" altLang="en-US" dirty="0"/>
              <a:t>的稳态分布做期望。注意这个稳态期望是跟</a:t>
            </a:r>
            <a:r>
              <a:rPr lang="en-US" altLang="zh-CN" dirty="0"/>
              <a:t>pi</a:t>
            </a:r>
            <a:r>
              <a:rPr lang="zh-CN" altLang="en-US" dirty="0"/>
              <a:t>相关的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024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除了用状态价值</a:t>
            </a:r>
            <a:r>
              <a:rPr lang="zh-CN" altLang="en-US" dirty="0"/>
              <a:t> </a:t>
            </a:r>
            <a:r>
              <a:rPr lang="en-US" altLang="zh-CN" dirty="0"/>
              <a:t>V </a:t>
            </a:r>
            <a:r>
              <a:rPr lang="zh-CN" altLang="en-US" dirty="0"/>
              <a:t>来评价一个策略的好坏。智能体通过走向</a:t>
            </a:r>
            <a:r>
              <a:rPr lang="en-US" altLang="zh-CN" dirty="0"/>
              <a:t>V</a:t>
            </a:r>
            <a:r>
              <a:rPr lang="zh-CN" altLang="en-US" dirty="0"/>
              <a:t>更大的状态，就能走向目标。</a:t>
            </a:r>
            <a:endParaRPr lang="en-GB" altLang="zh-CN" dirty="0"/>
          </a:p>
          <a:p>
            <a:endParaRPr lang="en-GB" dirty="0"/>
          </a:p>
          <a:p>
            <a:r>
              <a:rPr lang="zh-CN" altLang="en-US" dirty="0"/>
              <a:t>那我们如何评估在同一个状态下，采取哪个动作更好呢。我们还可以用动作价值 </a:t>
            </a:r>
            <a:r>
              <a:rPr lang="en-US" altLang="zh-CN" dirty="0"/>
              <a:t>Q(</a:t>
            </a:r>
            <a:r>
              <a:rPr lang="en-US" altLang="zh-CN" dirty="0" err="1"/>
              <a:t>s,a</a:t>
            </a:r>
            <a:r>
              <a:rPr lang="en-US" altLang="zh-CN" dirty="0"/>
              <a:t>)</a:t>
            </a:r>
            <a:r>
              <a:rPr lang="zh-CN" altLang="en-US" dirty="0"/>
              <a:t> 来表示从状态</a:t>
            </a:r>
            <a:r>
              <a:rPr lang="en-US" altLang="zh-CN" dirty="0"/>
              <a:t>S</a:t>
            </a:r>
            <a:r>
              <a:rPr lang="zh-CN" altLang="en-US" dirty="0"/>
              <a:t>出发做动作</a:t>
            </a:r>
            <a:r>
              <a:rPr lang="en-US" altLang="zh-CN" dirty="0"/>
              <a:t>A</a:t>
            </a:r>
            <a:r>
              <a:rPr lang="zh-CN" altLang="en-US" dirty="0"/>
              <a:t>，可以得到的累积收益期望。</a:t>
            </a:r>
            <a:endParaRPr lang="en-GB" altLang="zh-CN" dirty="0"/>
          </a:p>
          <a:p>
            <a:r>
              <a:rPr lang="zh-CN" altLang="en-US" dirty="0"/>
              <a:t>为什么呢？因为状态价值</a:t>
            </a:r>
            <a:r>
              <a:rPr lang="en-US" altLang="zh-CN" dirty="0"/>
              <a:t>V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），它也没有真正告诉我们动作到底是什么。</a:t>
            </a:r>
            <a:endParaRPr lang="en-GB" altLang="zh-CN" dirty="0"/>
          </a:p>
          <a:p>
            <a:r>
              <a:rPr lang="zh-CN" altLang="en-US" dirty="0"/>
              <a:t>就算每个状态的价值都知道，我也不知道要如何选动作。因为状态转移是有概率的，我要知道在当前状态下，做哪个动作，我才能有收益。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30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这里不用讲，后面继续介绍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smtClean="0"/>
              <a:t>22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16051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控制论之父</a:t>
            </a:r>
          </a:p>
          <a:p>
            <a:r>
              <a:rPr lang="en-CN" dirty="0"/>
              <a:t>强化学习最重要的理论奠基人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23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923326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这一页可有可无。</a:t>
            </a:r>
            <a:endParaRPr lang="en-US" altLang="zh-CN" dirty="0"/>
          </a:p>
          <a:p>
            <a:r>
              <a:rPr lang="zh-CN" altLang="en-US" dirty="0"/>
              <a:t>就如果需要</a:t>
            </a:r>
            <a:r>
              <a:rPr lang="en-US" altLang="zh-CN" dirty="0"/>
              <a:t>recap</a:t>
            </a:r>
            <a:r>
              <a:rPr lang="zh-CN" altLang="en-US" dirty="0"/>
              <a:t>一下动态规划的话：</a:t>
            </a:r>
            <a:endParaRPr lang="en-US" altLang="zh-CN" dirty="0"/>
          </a:p>
          <a:p>
            <a:r>
              <a:rPr lang="zh-CN" altLang="en-US" dirty="0"/>
              <a:t>已知子问题的答案，求新问题的答案</a:t>
            </a:r>
            <a:endParaRPr lang="en-US" altLang="zh-CN" dirty="0"/>
          </a:p>
          <a:p>
            <a:r>
              <a:rPr lang="en-US" altLang="zh-CN" dirty="0"/>
              <a:t>DP</a:t>
            </a:r>
            <a:r>
              <a:rPr lang="zh-CN" altLang="en-US" dirty="0"/>
              <a:t>思想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27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Bellman</a:t>
            </a:r>
            <a:r>
              <a:rPr kumimoji="1" lang="zh-CN" altLang="en-US" dirty="0"/>
              <a:t>方程，是利用了动态规划的思想，计算当前，就利用后面的结果。</a:t>
            </a:r>
            <a:endParaRPr kumimoji="1" lang="en-US" altLang="zh-CN" dirty="0"/>
          </a:p>
          <a:p>
            <a:r>
              <a:rPr kumimoji="1" lang="zh-CN" altLang="en-US" dirty="0"/>
              <a:t>这里面</a:t>
            </a:r>
            <a:r>
              <a:rPr kumimoji="1" lang="en-US" altLang="zh-CN" dirty="0"/>
              <a:t>s’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（就是在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了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所到达的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期望方程用于计算一个固定的</a:t>
            </a:r>
            <a:r>
              <a:rPr kumimoji="1" lang="en-US" altLang="zh-CN" dirty="0"/>
              <a:t>π</a:t>
            </a:r>
            <a:r>
              <a:rPr kumimoji="1" lang="zh-CN" altLang="en-US" dirty="0"/>
              <a:t>的价值，最优方程计算状态对的最大价值（最优方程，应该在每一个状态都选取最好的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，要不然就一定不是最优）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后面</a:t>
            </a:r>
            <a:r>
              <a:rPr kumimoji="1" lang="en-US" altLang="zh-CN" dirty="0"/>
              <a:t>4</a:t>
            </a:r>
            <a:r>
              <a:rPr kumimoji="1" lang="zh-CN" altLang="en-US" dirty="0"/>
              <a:t>页是</a:t>
            </a:r>
            <a:r>
              <a:rPr kumimoji="1" lang="en-US" altLang="zh-CN" dirty="0"/>
              <a:t>bellman</a:t>
            </a:r>
            <a:r>
              <a:rPr kumimoji="1" lang="zh-CN" altLang="en-US" dirty="0"/>
              <a:t>方程的示意图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88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28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Bellman</a:t>
            </a:r>
            <a:r>
              <a:rPr kumimoji="1" lang="zh-CN" altLang="en-US" dirty="0"/>
              <a:t>方程，是利用了动态规划的思想，计算当前，就利用后面的结果。</a:t>
            </a:r>
            <a:endParaRPr kumimoji="1" lang="en-US" altLang="zh-CN" dirty="0"/>
          </a:p>
          <a:p>
            <a:r>
              <a:rPr kumimoji="1" lang="zh-CN" altLang="en-US" dirty="0"/>
              <a:t>这里面</a:t>
            </a:r>
            <a:r>
              <a:rPr kumimoji="1" lang="en-US" altLang="zh-CN" dirty="0"/>
              <a:t>s’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（就是在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了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所到达的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期望方程用于计算一个固定的</a:t>
            </a:r>
            <a:r>
              <a:rPr kumimoji="1" lang="en-US" altLang="zh-CN" dirty="0"/>
              <a:t>π</a:t>
            </a:r>
            <a:r>
              <a:rPr kumimoji="1" lang="zh-CN" altLang="en-US" dirty="0"/>
              <a:t>的价值，最优方程计算状态对的最大价值（最优方程，应该在每一个状态都选取最好的</a:t>
            </a:r>
            <a:r>
              <a:rPr kumimoji="1" lang="en-US" altLang="zh-CN" dirty="0"/>
              <a:t>action</a:t>
            </a:r>
            <a:r>
              <a:rPr kumimoji="1" lang="zh-CN" altLang="en-US" dirty="0"/>
              <a:t>，要不然就一定不是最优）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后面</a:t>
            </a:r>
            <a:r>
              <a:rPr kumimoji="1" lang="en-US" altLang="zh-CN" dirty="0"/>
              <a:t>4</a:t>
            </a:r>
            <a:r>
              <a:rPr kumimoji="1" lang="zh-CN" altLang="en-US" dirty="0"/>
              <a:t>页是</a:t>
            </a:r>
            <a:r>
              <a:rPr kumimoji="1" lang="en-US" altLang="zh-CN" dirty="0"/>
              <a:t>bellman</a:t>
            </a:r>
            <a:r>
              <a:rPr kumimoji="1" lang="zh-CN" altLang="en-US" dirty="0"/>
              <a:t>方程的示意图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388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2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200" b="1" i="1" baseline="-2500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只要向下看一层就行了，不需要把整棵树展开。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:r>
                  <a:rPr lang="en-US" altLang="zh-CN" sz="1200" i="0">
                    <a:solidFill>
                      <a:srgbClr val="931000"/>
                    </a:solidFill>
                    <a:latin typeface="Cambria Math" panose="02040503050406030204" pitchFamily="18" charset="0"/>
                  </a:rPr>
                  <a:t>V_𝜋 (𝑠</a:t>
                </a:r>
                <a:r>
                  <a:rPr lang="en-US" altLang="zh-CN" sz="1200" b="1" i="0" baseline="-25000">
                    <a:solidFill>
                      <a:srgbClr val="931000"/>
                    </a:solidFill>
                    <a:latin typeface="Cambria Math" panose="02040503050406030204" pitchFamily="18" charset="0"/>
                  </a:rPr>
                  <a:t>𝟏)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只要向下看一层就行了，不需要把整棵树展开。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463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Q</a:t>
            </a:r>
            <a:r>
              <a:rPr kumimoji="1" lang="zh-CN" altLang="en-US" dirty="0"/>
              <a:t>也是一样的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599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如果</a:t>
            </a:r>
            <a:r>
              <a:rPr kumimoji="1" lang="en-US" altLang="zh-CN" dirty="0"/>
              <a:t>π</a:t>
            </a:r>
            <a:r>
              <a:rPr kumimoji="1" lang="zh-CN" altLang="en-US" dirty="0"/>
              <a:t>不是</a:t>
            </a:r>
            <a:r>
              <a:rPr kumimoji="1" lang="en-US" altLang="zh-CN" dirty="0"/>
              <a:t>S2</a:t>
            </a:r>
            <a:r>
              <a:rPr kumimoji="1" lang="zh-CN" altLang="en-US" dirty="0"/>
              <a:t>的最优策略，那么存在一个从</a:t>
            </a:r>
            <a:r>
              <a:rPr kumimoji="1" lang="en-US" altLang="zh-CN" dirty="0"/>
              <a:t>S2</a:t>
            </a:r>
            <a:r>
              <a:rPr kumimoji="1" lang="zh-CN" altLang="en-US" dirty="0"/>
              <a:t>出发的另一个策略</a:t>
            </a:r>
            <a:r>
              <a:rPr kumimoji="1" lang="en-US" altLang="zh-CN" dirty="0"/>
              <a:t>π</a:t>
            </a:r>
            <a:r>
              <a:rPr kumimoji="1" lang="zh-CN" altLang="en-US" dirty="0"/>
              <a:t>‘ 可以在上</a:t>
            </a:r>
            <a:r>
              <a:rPr kumimoji="1" lang="en-US" altLang="zh-CN" dirty="0"/>
              <a:t>S2</a:t>
            </a:r>
            <a:r>
              <a:rPr kumimoji="1" lang="zh-CN" altLang="en-US" dirty="0"/>
              <a:t>获得更大的价值，把这个策略与在</a:t>
            </a:r>
            <a:r>
              <a:rPr kumimoji="1" lang="en-US" altLang="zh-CN" dirty="0"/>
              <a:t>S1</a:t>
            </a:r>
            <a:r>
              <a:rPr kumimoji="1" lang="zh-CN" altLang="en-US" dirty="0"/>
              <a:t>出的选择拼在一起，就得到了一个在</a:t>
            </a:r>
            <a:r>
              <a:rPr kumimoji="1" lang="en-US" altLang="zh-CN" dirty="0"/>
              <a:t>S1</a:t>
            </a:r>
            <a:r>
              <a:rPr kumimoji="1" lang="zh-CN" altLang="en-US" dirty="0"/>
              <a:t>处更大的价值，与</a:t>
            </a:r>
            <a:r>
              <a:rPr kumimoji="1" lang="en-US" altLang="zh-CN" dirty="0"/>
              <a:t>π</a:t>
            </a:r>
            <a:r>
              <a:rPr kumimoji="1" lang="zh-CN" altLang="en-US" dirty="0"/>
              <a:t>是</a:t>
            </a:r>
            <a:r>
              <a:rPr kumimoji="1" lang="en-US" altLang="zh-CN" dirty="0"/>
              <a:t>S1</a:t>
            </a:r>
            <a:r>
              <a:rPr kumimoji="1" lang="zh-CN" altLang="en-US" dirty="0"/>
              <a:t>处的最优策略矛盾。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118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Q</a:t>
            </a:r>
            <a:r>
              <a:rPr kumimoji="1" lang="zh-CN" altLang="en-US" dirty="0"/>
              <a:t>也是一样的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102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 是策略估值对的基础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/>
                </a:solidFill>
              </a:rPr>
              <a:t>迭代更新规则：用第</a:t>
            </a:r>
            <a:r>
              <a:rPr lang="en-US" altLang="zh-CN" dirty="0">
                <a:solidFill>
                  <a:prstClr val="black"/>
                </a:solidFill>
              </a:rPr>
              <a:t>k</a:t>
            </a:r>
            <a:r>
              <a:rPr lang="zh-CN" altLang="en-US" dirty="0">
                <a:solidFill>
                  <a:prstClr val="black"/>
                </a:solidFill>
              </a:rPr>
              <a:t>轮的估值，得到第</a:t>
            </a:r>
            <a:r>
              <a:rPr lang="en-US" altLang="zh-CN" dirty="0">
                <a:solidFill>
                  <a:prstClr val="black"/>
                </a:solidFill>
              </a:rPr>
              <a:t>k+1</a:t>
            </a:r>
            <a:r>
              <a:rPr lang="zh-CN" altLang="en-US" dirty="0">
                <a:solidFill>
                  <a:prstClr val="black"/>
                </a:solidFill>
              </a:rPr>
              <a:t>轮的估值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77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  <a:r>
              <a:rPr lang="en-US" altLang="zh-CN" dirty="0"/>
              <a:t>-</a:t>
            </a:r>
            <a:r>
              <a:rPr lang="zh-CN" altLang="en-US" dirty="0"/>
              <a:t>算法</a:t>
            </a:r>
            <a:r>
              <a:rPr lang="en-US" altLang="zh-CN" dirty="0"/>
              <a:t>-</a:t>
            </a:r>
            <a:r>
              <a:rPr lang="zh-CN" altLang="en-US" dirty="0"/>
              <a:t>运行</a:t>
            </a:r>
            <a:r>
              <a:rPr lang="en-US" altLang="zh-CN" dirty="0"/>
              <a:t>-</a:t>
            </a:r>
            <a:r>
              <a:rPr lang="zh-CN" altLang="en-US" dirty="0"/>
              <a:t>分析，复杂度多少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838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850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可以发现等概率不是个好策略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091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在原策略基础上，根据原策略计算得到的值函数，贪心地选择动作使得新策略的估值优于原策略，具体做法是：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根据状态价值，计算动作价值， </a:t>
            </a:r>
            <a:endParaRPr kumimoji="1" lang="en-US" altLang="zh-CN" dirty="0"/>
          </a:p>
          <a:p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在某个状态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下，找到一个比</a:t>
            </a:r>
            <a:r>
              <a:rPr kumimoji="1" lang="en-US" altLang="zh-CN" sz="1200" dirty="0"/>
              <a:t> π </a:t>
            </a:r>
            <a:r>
              <a:rPr kumimoji="1" lang="zh-CN" altLang="en-US" sz="1200" dirty="0"/>
              <a:t>好的</a:t>
            </a:r>
            <a:r>
              <a:rPr kumimoji="1" lang="en-US" altLang="zh-CN" sz="1200" dirty="0"/>
              <a:t> q</a:t>
            </a:r>
            <a:r>
              <a:rPr kumimoji="1" lang="zh-CN" altLang="en-US" sz="1200" dirty="0"/>
              <a:t>，在所有遇到状态 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 时，用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替代原来的</a:t>
            </a:r>
            <a:r>
              <a:rPr kumimoji="1" lang="en-US" altLang="zh-CN" sz="1200" dirty="0"/>
              <a:t>π</a:t>
            </a:r>
            <a:r>
              <a:rPr kumimoji="1" lang="zh-CN" altLang="en-US" sz="1200" dirty="0"/>
              <a:t>， 得到新的</a:t>
            </a:r>
            <a:r>
              <a:rPr kumimoji="1" lang="en-US" altLang="zh-CN" sz="1200" dirty="0"/>
              <a:t>π’</a:t>
            </a:r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因为其他状态的动作都保持不变，对于所有状态，</a:t>
            </a:r>
            <a:r>
              <a:rPr kumimoji="1" lang="en-US" altLang="zh-CN" sz="1200" dirty="0"/>
              <a:t>V</a:t>
            </a:r>
            <a:r>
              <a:rPr kumimoji="1" lang="en-US" altLang="zh-CN" sz="1200" baseline="-25000" dirty="0"/>
              <a:t>π’</a:t>
            </a:r>
            <a:r>
              <a:rPr kumimoji="1" lang="en-US" altLang="zh-CN" sz="1200" dirty="0"/>
              <a:t>(s)</a:t>
            </a:r>
            <a:r>
              <a:rPr kumimoji="1" lang="zh-CN" altLang="en-US" sz="1200" dirty="0"/>
              <a:t>一定比</a:t>
            </a:r>
            <a:r>
              <a:rPr kumimoji="1" lang="en-US" altLang="zh-CN" sz="1200" dirty="0"/>
              <a:t>V</a:t>
            </a:r>
            <a:r>
              <a:rPr kumimoji="1" lang="en-US" altLang="zh-CN" sz="1200" baseline="-25000" dirty="0"/>
              <a:t>π</a:t>
            </a:r>
            <a:r>
              <a:rPr kumimoji="1" lang="en-US" altLang="zh-CN" sz="1200" dirty="0"/>
              <a:t>(s)</a:t>
            </a:r>
            <a:r>
              <a:rPr kumimoji="1" lang="zh-CN" altLang="en-US" sz="1200" dirty="0"/>
              <a:t>要好，策略得到提升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进而考虑在所有</a:t>
            </a:r>
            <a:r>
              <a:rPr kumimoji="1" lang="en-US" altLang="zh-CN" sz="1200" dirty="0"/>
              <a:t>s</a:t>
            </a:r>
            <a:r>
              <a:rPr kumimoji="1" lang="zh-CN" altLang="en-US" sz="1200" dirty="0"/>
              <a:t>下，贪心选择 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最好的动作，完成一次更有成效的策略提升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/>
              <a:t>如果有多于一个并列最好的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，可以在这些 </a:t>
            </a:r>
            <a:r>
              <a:rPr kumimoji="1" lang="en-US" altLang="zh-CN" sz="1200" dirty="0"/>
              <a:t>q</a:t>
            </a:r>
            <a:r>
              <a:rPr kumimoji="1" lang="zh-CN" altLang="en-US" sz="1200" dirty="0"/>
              <a:t>里随机选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solidFill>
                  <a:srgbClr val="931000"/>
                </a:solidFill>
              </a:rPr>
              <a:t>策略提升后，状态价值对于新的策略估计的就不准确了，需要重新估计</a:t>
            </a:r>
            <a:r>
              <a:rPr kumimoji="1" lang="en-US" altLang="zh-CN" sz="1200" dirty="0">
                <a:solidFill>
                  <a:srgbClr val="93100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endParaRPr kumimoji="1"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F14D8-D44C-9240-8F79-18C612D6FCE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292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002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交替进行</a:t>
                </a:r>
                <a:r>
                  <a:rPr lang="zh-CN" altLang="en-US" b="1" dirty="0"/>
                  <a:t>迭代策略估值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策略提升</a:t>
                </a:r>
                <a:r>
                  <a:rPr lang="zh-CN" altLang="en-US" dirty="0"/>
                  <a:t>，在有限步之后找到最优策略与最优值函数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以上交替进行会得到策略序列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，由于之前已经证明策略提升中新策略一定优于旧策略，或者一样好，故策略序列单调更优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交替进行</a:t>
                </a:r>
                <a:r>
                  <a:rPr lang="zh-CN" altLang="en-US" b="1" dirty="0"/>
                  <a:t>迭代策略估值</a:t>
                </a:r>
                <a:r>
                  <a:rPr lang="zh-CN" altLang="en-US" dirty="0"/>
                  <a:t>和</a:t>
                </a:r>
                <a:r>
                  <a:rPr lang="zh-CN" altLang="en-US" b="1" dirty="0"/>
                  <a:t>策略提升</a:t>
                </a:r>
                <a:r>
                  <a:rPr lang="zh-CN" altLang="en-US" dirty="0"/>
                  <a:t>，在有限步之后找到最优策略与最优值函数</a:t>
                </a:r>
                <a:endParaRPr lang="en-US" altLang="zh-CN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dirty="0"/>
                  <a:t>以上交替进行会得到策略序列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{𝜋}</a:t>
                </a:r>
                <a:r>
                  <a:rPr lang="zh-CN" altLang="en-US" dirty="0"/>
                  <a:t>，由于之前已经证明策略提升中新策略一定优于旧策略，或者一样好，故策略序列单调更优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3D341-D588-4B57-8A38-80786CB3AE8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69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/>
              <a:t>39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055386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其实就是拿上一页的稳态式变成迭代，就是值迭代。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不确定要不要讲值迭代。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这个简单可以理解为 策略迭代的时候 </a:t>
            </a:r>
            <a:r>
              <a:rPr lang="en-US" altLang="zh-CN" sz="2800" dirty="0"/>
              <a:t>policy</a:t>
            </a:r>
            <a:r>
              <a:rPr lang="zh-CN" altLang="en-US" sz="2800" dirty="0"/>
              <a:t> </a:t>
            </a:r>
            <a:r>
              <a:rPr lang="en-US" altLang="zh-CN" sz="2800" dirty="0"/>
              <a:t>estimation</a:t>
            </a:r>
            <a:r>
              <a:rPr lang="zh-CN" altLang="en-US" sz="2800" dirty="0"/>
              <a:t>只做一步，然后直接</a:t>
            </a:r>
            <a:r>
              <a:rPr lang="en-US" altLang="zh-CN" sz="2800" dirty="0"/>
              <a:t>take</a:t>
            </a:r>
            <a:r>
              <a:rPr lang="zh-CN" altLang="en-US" sz="2800" dirty="0"/>
              <a:t> </a:t>
            </a:r>
            <a:r>
              <a:rPr lang="en-US" altLang="zh-CN" sz="2800" dirty="0"/>
              <a:t>maximum</a:t>
            </a:r>
            <a:r>
              <a:rPr lang="zh-CN" altLang="en-US" sz="2800" dirty="0"/>
              <a:t>。这样，只做一步的话，都不需要</a:t>
            </a:r>
            <a:r>
              <a:rPr lang="en-US" altLang="zh-CN" sz="2800" dirty="0"/>
              <a:t>explicitly</a:t>
            </a:r>
            <a:r>
              <a:rPr lang="zh-CN" altLang="en-US" sz="2800" dirty="0"/>
              <a:t> </a:t>
            </a:r>
            <a:r>
              <a:rPr lang="en-US" altLang="zh-CN" sz="2800" dirty="0"/>
              <a:t>derive</a:t>
            </a:r>
            <a:r>
              <a:rPr lang="zh-CN" altLang="en-US" sz="2800" dirty="0"/>
              <a:t> </a:t>
            </a:r>
            <a:r>
              <a:rPr lang="en-US" altLang="zh-CN" sz="2800" dirty="0"/>
              <a:t>policy</a:t>
            </a:r>
            <a:r>
              <a:rPr lang="zh-CN" altLang="en-US" sz="2800" dirty="0"/>
              <a:t>出来，可以直接继续做一步</a:t>
            </a:r>
            <a:r>
              <a:rPr lang="en-US" altLang="zh-CN" sz="2800" dirty="0"/>
              <a:t>policy</a:t>
            </a:r>
            <a:r>
              <a:rPr lang="zh-CN" altLang="en-US" sz="2800" dirty="0"/>
              <a:t> </a:t>
            </a:r>
            <a:r>
              <a:rPr lang="en-US" altLang="zh-CN" sz="2800" dirty="0"/>
              <a:t>estimation</a:t>
            </a:r>
            <a:r>
              <a:rPr lang="zh-CN" altLang="en-US" sz="2800" dirty="0"/>
              <a:t>再直接</a:t>
            </a:r>
            <a:r>
              <a:rPr lang="en-US" altLang="zh-CN" sz="2800" dirty="0"/>
              <a:t>take</a:t>
            </a:r>
            <a:r>
              <a:rPr lang="zh-CN" altLang="en-US" sz="2800" dirty="0"/>
              <a:t> </a:t>
            </a:r>
            <a:r>
              <a:rPr lang="en-US" altLang="zh-CN" sz="2800" dirty="0"/>
              <a:t>maximum</a:t>
            </a:r>
            <a:r>
              <a:rPr lang="zh-CN" altLang="en-US" sz="2800" dirty="0"/>
              <a:t>。这样就得到了 值迭代</a:t>
            </a: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既然改进策略就是贪心的选值最大的，那不如就直接求</a:t>
            </a:r>
            <a:r>
              <a:rPr lang="en-US" altLang="zh-CN" sz="2800" dirty="0"/>
              <a:t>v</a:t>
            </a:r>
            <a:r>
              <a:rPr lang="zh-CN" altLang="en-US" sz="2800" dirty="0"/>
              <a:t>的最大估值，求到最优值，再贪心。值迭代是另一种计算最优策略的方法</a:t>
            </a:r>
            <a:r>
              <a:rPr lang="en-US" altLang="zh-CN" sz="2800" dirty="0"/>
              <a:t>. </a:t>
            </a:r>
          </a:p>
          <a:p>
            <a:r>
              <a:rPr lang="zh-CN" altLang="en-US" sz="2800" b="1" dirty="0"/>
              <a:t>值迭代的基本思想是：</a:t>
            </a:r>
            <a:endParaRPr lang="en-US" altLang="zh-CN" sz="2800" b="1" dirty="0"/>
          </a:p>
          <a:p>
            <a:pPr lvl="1"/>
            <a:r>
              <a:rPr lang="zh-CN" altLang="en-US" sz="2400" b="1" dirty="0"/>
              <a:t>定义一个</a:t>
            </a:r>
            <a:r>
              <a:rPr lang="zh-CN" altLang="en-US" sz="2400" b="1" dirty="0">
                <a:solidFill>
                  <a:srgbClr val="931000"/>
                </a:solidFill>
              </a:rPr>
              <a:t>状态的价值</a:t>
            </a:r>
            <a:r>
              <a:rPr lang="zh-CN" altLang="en-US" sz="2400" b="1" dirty="0"/>
              <a:t>是从它出发所能达到的最优价值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计算所有状态所能达到的最优值，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贪心地选择能获得最优价值的动作 </a:t>
            </a:r>
            <a:r>
              <a:rPr lang="en-US" altLang="zh-CN" sz="2400" b="1" dirty="0"/>
              <a:t>–</a:t>
            </a:r>
            <a:r>
              <a:rPr lang="zh-CN" altLang="en-US" sz="2400" b="1" dirty="0"/>
              <a:t> 最优动作</a:t>
            </a:r>
            <a:endParaRPr lang="en-US" altLang="zh-CN" sz="2400" b="1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53240-AA78-40AC-B601-B9FE01A9F6A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84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注意Q</a:t>
            </a:r>
            <a:r>
              <a:rPr lang="en-US" altLang="zh-CN" dirty="0"/>
              <a:t>-learning</a:t>
            </a:r>
            <a:r>
              <a:rPr lang="zh-CN" altLang="en-US" dirty="0"/>
              <a:t>，是不使用</a:t>
            </a:r>
            <a:r>
              <a:rPr lang="en-US" altLang="zh-CN" dirty="0"/>
              <a:t>at+1</a:t>
            </a:r>
            <a:r>
              <a:rPr lang="zh-CN" altLang="en-US" dirty="0"/>
              <a:t>，而是取</a:t>
            </a:r>
            <a:r>
              <a:rPr lang="en-US" altLang="zh-CN" dirty="0"/>
              <a:t>max</a:t>
            </a:r>
            <a:r>
              <a:rPr lang="zh-CN" altLang="en-US" dirty="0"/>
              <a:t>，</a:t>
            </a:r>
            <a:r>
              <a:rPr lang="zh-CN" altLang="en-CN" dirty="0"/>
              <a:t>所以叫</a:t>
            </a:r>
            <a:r>
              <a:rPr lang="en-US" altLang="zh-CN" dirty="0"/>
              <a:t>off-policy</a:t>
            </a:r>
          </a:p>
          <a:p>
            <a:r>
              <a:rPr lang="zh-CN" altLang="en-US" dirty="0"/>
              <a:t>其对应的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是</a:t>
            </a:r>
            <a:r>
              <a:rPr lang="en-US" altLang="zh-CN" dirty="0"/>
              <a:t>SARSA</a:t>
            </a:r>
            <a:r>
              <a:rPr lang="zh-CN" altLang="en-US" dirty="0"/>
              <a:t>，在</a:t>
            </a:r>
            <a:r>
              <a:rPr lang="en-US" altLang="zh-CN" dirty="0"/>
              <a:t>TD</a:t>
            </a:r>
            <a:r>
              <a:rPr lang="zh-CN" altLang="en-US" dirty="0"/>
              <a:t>更新里，使用</a:t>
            </a:r>
            <a:r>
              <a:rPr lang="en-US" altLang="zh-CN" dirty="0"/>
              <a:t>at+1</a:t>
            </a:r>
          </a:p>
          <a:p>
            <a:endParaRPr lang="en-US" altLang="zh-CN" dirty="0"/>
          </a:p>
          <a:p>
            <a:r>
              <a:rPr lang="zh-CN" altLang="en-US" dirty="0"/>
              <a:t>只更新轨迹上的</a:t>
            </a:r>
            <a:r>
              <a:rPr lang="en-US" altLang="zh-CN" dirty="0"/>
              <a:t>s,a</a:t>
            </a:r>
            <a:r>
              <a:rPr lang="zh-CN" altLang="en-US" dirty="0"/>
              <a:t>；同时为了稳定而加入学习率，学习率为</a:t>
            </a:r>
            <a:r>
              <a:rPr lang="en-US" altLang="zh-CN" dirty="0"/>
              <a:t>1</a:t>
            </a:r>
            <a:r>
              <a:rPr lang="zh-CN" altLang="en-US" dirty="0"/>
              <a:t>时相当于策略迭代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44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465841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45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895895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行为策略，便是使用的策略来生成，我们两页</a:t>
            </a:r>
            <a:r>
              <a:rPr lang="en-US" altLang="zh-CN" dirty="0"/>
              <a:t>ppt</a:t>
            </a:r>
            <a:r>
              <a:rPr lang="zh-CN" altLang="en-US" dirty="0"/>
              <a:t>之前的那些</a:t>
            </a:r>
            <a:r>
              <a:rPr lang="en-US" altLang="zh-CN" dirty="0"/>
              <a:t>trajectory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生成这些</a:t>
            </a:r>
            <a:r>
              <a:rPr lang="en-US" altLang="zh-CN" dirty="0"/>
              <a:t>trajectory</a:t>
            </a:r>
            <a:r>
              <a:rPr lang="zh-CN" altLang="en-US" dirty="0"/>
              <a:t>的时候，便是</a:t>
            </a:r>
            <a:r>
              <a:rPr lang="en-US" altLang="zh-CN" dirty="0"/>
              <a:t>rollout</a:t>
            </a:r>
            <a:r>
              <a:rPr lang="zh-CN" altLang="en-US" dirty="0"/>
              <a:t>我们的行为策略，那会使用</a:t>
            </a:r>
            <a:r>
              <a:rPr lang="en-US" altLang="zh-CN" dirty="0"/>
              <a:t>epsilon-greedy</a:t>
            </a:r>
            <a:r>
              <a:rPr lang="zh-CN" altLang="en-US" dirty="0"/>
              <a:t>，即时</a:t>
            </a:r>
            <a:r>
              <a:rPr lang="en-US" altLang="zh-CN" dirty="0"/>
              <a:t>epsilon</a:t>
            </a:r>
            <a:r>
              <a:rPr lang="zh-CN" altLang="en-US" dirty="0"/>
              <a:t>的概率随意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，</a:t>
            </a:r>
            <a:r>
              <a:rPr lang="en-US" altLang="zh-CN" dirty="0"/>
              <a:t>1-epsilon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行为策略里的那个</a:t>
            </a:r>
            <a:r>
              <a:rPr lang="en-US" altLang="zh-CN" dirty="0"/>
              <a:t>Q</a:t>
            </a:r>
            <a:r>
              <a:rPr lang="zh-CN" altLang="en-US" dirty="0"/>
              <a:t>（</a:t>
            </a:r>
            <a:r>
              <a:rPr lang="en-US" altLang="zh-CN" dirty="0" err="1"/>
              <a:t>s,a</a:t>
            </a:r>
            <a:r>
              <a:rPr lang="zh-CN" altLang="en-US" dirty="0"/>
              <a:t>）值最高的那个</a:t>
            </a:r>
            <a:r>
              <a:rPr lang="en-US" altLang="zh-CN" dirty="0"/>
              <a:t>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441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可以看到</a:t>
            </a:r>
            <a:r>
              <a:rPr lang="zh-CN" altLang="en-US" dirty="0"/>
              <a:t>，</a:t>
            </a:r>
            <a:r>
              <a:rPr lang="en-US" altLang="zh-CN" dirty="0"/>
              <a:t>Q-Learning</a:t>
            </a:r>
            <a:r>
              <a:rPr lang="zh-CN" altLang="en-US" dirty="0"/>
              <a:t>就是</a:t>
            </a:r>
            <a:r>
              <a:rPr lang="en-US" altLang="zh-CN" dirty="0"/>
              <a:t>Q</a:t>
            </a:r>
            <a:r>
              <a:rPr lang="zh-CN" altLang="en-US" dirty="0"/>
              <a:t>的</a:t>
            </a:r>
            <a:r>
              <a:rPr lang="en-US" altLang="zh-CN" dirty="0"/>
              <a:t>Bellman</a:t>
            </a:r>
            <a:r>
              <a:rPr lang="zh-CN" altLang="en-US" dirty="0"/>
              <a:t>最优方程的迭代版本中，将期望换成采样（使用行为策略获得轨迹），同时设了个不一定等于</a:t>
            </a:r>
            <a:r>
              <a:rPr lang="en-US" altLang="zh-CN" dirty="0"/>
              <a:t>1</a:t>
            </a:r>
            <a:r>
              <a:rPr lang="zh-CN" altLang="en-US" dirty="0"/>
              <a:t>的学习率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47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1968743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初始化的迷宫</a:t>
            </a:r>
            <a:endParaRPr lang="en-US" altLang="zh-CN" dirty="0"/>
          </a:p>
          <a:p>
            <a:r>
              <a:rPr lang="zh-CN" altLang="en-US" dirty="0"/>
              <a:t>以及迷宫的</a:t>
            </a:r>
            <a:r>
              <a:rPr lang="en-US" altLang="zh-CN" dirty="0"/>
              <a:t>Q-table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97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假设某</a:t>
            </a:r>
            <a:r>
              <a:rPr lang="en-US" altLang="zh-CN" dirty="0"/>
              <a:t>iteration</a:t>
            </a:r>
            <a:r>
              <a:rPr lang="zh-CN" altLang="en-US" dirty="0"/>
              <a:t>后状态如右图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668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此次</a:t>
            </a:r>
            <a:r>
              <a:rPr lang="en-US" altLang="zh-CN" dirty="0"/>
              <a:t>trajectory</a:t>
            </a:r>
            <a:r>
              <a:rPr lang="zh-CN" altLang="en-US" dirty="0"/>
              <a:t>如左图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66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3229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这部分需要更新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943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以黄色为例，假设学习率</a:t>
            </a:r>
            <a:r>
              <a:rPr lang="en-US" altLang="zh-CN" dirty="0"/>
              <a:t>=0.1</a:t>
            </a:r>
            <a:r>
              <a:rPr lang="zh-CN" altLang="en-US" dirty="0"/>
              <a:t>，</a:t>
            </a:r>
            <a:r>
              <a:rPr lang="en-US" altLang="zh-CN" dirty="0"/>
              <a:t>\gamma = 0.9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103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更新 </a:t>
            </a:r>
            <a:r>
              <a:rPr lang="en-US" altLang="zh-CN" dirty="0"/>
              <a:t>Q-table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114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714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我个人认为可以不讲policy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，推导太复杂，或者放在最后跟大家提一下就好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CN" smtClean="0"/>
              <a:t>60</a:t>
            </a:fld>
            <a:endParaRPr kumimoji="1" lang="en-CN" altLang="zh-CN"/>
          </a:p>
        </p:txBody>
      </p:sp>
    </p:spTree>
    <p:extLst>
      <p:ext uri="{BB962C8B-B14F-4D97-AF65-F5344CB8AC3E}">
        <p14:creationId xmlns:p14="http://schemas.microsoft.com/office/powerpoint/2010/main" val="345121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奖励代表了行动目标</a:t>
            </a:r>
            <a:endParaRPr lang="en-US" altLang="zh-CN" dirty="0"/>
          </a:p>
          <a:p>
            <a:r>
              <a:rPr lang="zh-CN" altLang="en-US" dirty="0"/>
              <a:t>条件反射，</a:t>
            </a:r>
            <a:r>
              <a:rPr lang="en-US" altLang="zh-CN" dirty="0"/>
              <a:t>https://zhuanlan.zhihu.com/p/394242527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19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，也可以作为第三种</a:t>
            </a:r>
            <a:r>
              <a:rPr lang="en-US" altLang="zh-CN" dirty="0"/>
              <a:t>setting</a:t>
            </a:r>
            <a:r>
              <a:rPr lang="zh-CN" altLang="en-US" dirty="0"/>
              <a:t>。通过让机器自动探索环境来获取数据，使得机器学习到在各种状态下应该做什么最优决策的学习框架。比如下围棋，机器需要知道在当前棋盘状态下下一步应该怎么走。虽然不需要人为提供训练数据而是通过与环境交互获得数据，但当数据获取之后，许多当代</a:t>
            </a:r>
            <a:r>
              <a:rPr lang="en-US" altLang="zh-CN" dirty="0"/>
              <a:t>RL</a:t>
            </a:r>
            <a:r>
              <a:rPr lang="zh-CN" altLang="en-US" dirty="0"/>
              <a:t>算法，比如</a:t>
            </a:r>
            <a:r>
              <a:rPr lang="en-US" altLang="zh-CN" dirty="0"/>
              <a:t>DQN</a:t>
            </a:r>
            <a:r>
              <a:rPr lang="zh-CN" altLang="en-US" dirty="0"/>
              <a:t>和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会直接读取缓存的数据，变成一个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问题。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/>
              <a:t>6</a:t>
            </a:fld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79285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离线强化学习，模仿学习，逆强化学习， </a:t>
            </a:r>
            <a:r>
              <a:rPr lang="en-US" altLang="zh-CN" dirty="0"/>
              <a:t>RLHF (</a:t>
            </a:r>
            <a:r>
              <a:rPr lang="zh-CN" altLang="en-US" dirty="0"/>
              <a:t>基于人工反馈的强化学习，</a:t>
            </a:r>
            <a:r>
              <a:rPr lang="en-US" altLang="zh-CN" dirty="0"/>
              <a:t>RL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71777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684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离线强化学习，模仿学习，逆强化学习， </a:t>
            </a:r>
            <a:r>
              <a:rPr lang="en-US" altLang="zh-CN" dirty="0"/>
              <a:t>RLHF (</a:t>
            </a:r>
            <a:r>
              <a:rPr lang="zh-CN" altLang="en-US" dirty="0"/>
              <a:t>基于人工反馈的强化学习，</a:t>
            </a:r>
            <a:r>
              <a:rPr lang="en-US" altLang="zh-CN" dirty="0"/>
              <a:t>RL</a:t>
            </a:r>
            <a:r>
              <a:rPr lang="zh-CN" altLang="en-US" dirty="0"/>
              <a:t>）</a:t>
            </a:r>
            <a:endParaRPr lang="zh-CN" altLang="en-US" b="1" dirty="0">
              <a:solidFill>
                <a:srgbClr val="71777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23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807DC09-537C-43EF-9775-4084B1A16021}" type="datetime1">
              <a:rPr lang="en-US" altLang="zh-CN" smtClean="0"/>
              <a:t>5/27/24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CF693F-CF06-4864-A193-BB4E95AA632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/>
          </a:bodyPr>
          <a:lstStyle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4455" y="1357162"/>
            <a:ext cx="10688483" cy="5005137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二级</a:t>
            </a:r>
          </a:p>
          <a:p>
            <a:pPr lvl="2"/>
            <a:r>
              <a:rPr lang="zh-CN" dirty="0"/>
              <a:t>三级</a:t>
            </a:r>
          </a:p>
          <a:p>
            <a:pPr lvl="3"/>
            <a:r>
              <a:rPr lang="zh-CN" dirty="0"/>
              <a:t>四级</a:t>
            </a:r>
          </a:p>
          <a:p>
            <a:pPr lvl="4"/>
            <a:r>
              <a:rPr lang="zh-CN" dirty="0"/>
              <a:t>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>
            <a:lvl1pPr>
              <a:defRPr sz="3600">
                <a:latin typeface="+mj-ea"/>
                <a:ea typeface="+mj-ea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090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69F4535-5C43-4DC3-8C5C-2101D95F52D1}"/>
              </a:ext>
            </a:extLst>
          </p:cNvPr>
          <p:cNvSpPr/>
          <p:nvPr userDrawn="1"/>
        </p:nvSpPr>
        <p:spPr>
          <a:xfrm>
            <a:off x="0" y="308698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AD8193-7342-4626-A898-3E949354F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0075073" y="376076"/>
            <a:ext cx="1836080" cy="512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DD64424-C927-4876-8975-0021EE4E05F4}"/>
              </a:ext>
            </a:extLst>
          </p:cNvPr>
          <p:cNvSpPr/>
          <p:nvPr userDrawn="1"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F916745F-6C1B-4A1F-BA31-5579742B86A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356936" y="6481924"/>
            <a:ext cx="2743200" cy="239551"/>
          </a:xfrm>
        </p:spPr>
        <p:txBody>
          <a:bodyPr/>
          <a:lstStyle/>
          <a:p>
            <a:fld id="{78DCC269-E06F-423F-8680-F1E1DEBCE247}" type="datetime1">
              <a:rPr lang="zh-CN" altLang="en-US" smtClean="0"/>
              <a:pPr/>
              <a:t>2024/5/27</a:t>
            </a:fld>
            <a:endParaRPr lang="zh-CN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C77B9A-8608-4D28-8853-82375723DE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A9B04F12-2911-494B-9AE8-6A8B6570AC67}" type="slidenum">
              <a:rPr lang="zh-CN" smtClean="0"/>
              <a:t>‹#›</a:t>
            </a:fld>
            <a:endParaRPr lang="zh-CN"/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C1CA3FC7-3E7A-4401-9459-A7ADC116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CN" altLang="en-US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1D2789F-8656-4117-A22C-1576A46E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400" dirty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rtl="0" eaLnBrk="1" latinLnBrk="0" hangingPunct="1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55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4B24-CB5B-412F-B128-4628C90E8BC1}" type="datetime1">
              <a:rPr lang="zh-CN" altLang="en-US" smtClean="0"/>
              <a:t>2024/5/27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>
                <a:solidFill>
                  <a:srgbClr val="B30C16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r>
              <a:rPr lang="zh-CN" altLang="en-US" dirty="0"/>
              <a:t>此处请输出出处和引用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rgbClr val="B30C16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9925" y="3"/>
            <a:ext cx="10850563" cy="1028699"/>
          </a:xfrm>
        </p:spPr>
        <p:txBody>
          <a:bodyPr>
            <a:normAutofit/>
          </a:bodyPr>
          <a:lstStyle>
            <a:lvl1pPr>
              <a:defRPr sz="280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r>
              <a:rPr lang="en-US" altLang="zh-CN" dirty="0"/>
              <a:t>  </a:t>
            </a:r>
            <a:r>
              <a:rPr lang="en-US" altLang="zh-CN" dirty="0" err="1"/>
              <a:t>ElitesAI</a:t>
            </a:r>
            <a:r>
              <a:rPr lang="en-US" altLang="zh-CN" dirty="0"/>
              <a:t> Title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669925" y="573024"/>
            <a:ext cx="207900" cy="377952"/>
          </a:xfrm>
          <a:prstGeom prst="rect">
            <a:avLst/>
          </a:prstGeom>
          <a:solidFill>
            <a:srgbClr val="B30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92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A1D6E-2692-419B-96AB-96B8E6F7D45D}" type="datetime1">
              <a:rPr lang="en-US" altLang="zh-CN" smtClean="0"/>
              <a:t>5/27/24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4F12-2911-494B-9AE8-6A8B6570AC67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j-ea"/>
          <a:ea typeface="+mj-ea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j-ea"/>
          <a:ea typeface="+mj-ea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j-ea"/>
          <a:ea typeface="+mj-ea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j-ea"/>
          <a:ea typeface="+mj-ea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j-ea"/>
          <a:ea typeface="+mj-ea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12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0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71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6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5" Type="http://schemas.openxmlformats.org/officeDocument/2006/relationships/image" Target="../media/image691.png"/><Relationship Id="rId4" Type="http://schemas.openxmlformats.org/officeDocument/2006/relationships/image" Target="../media/image6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7" Type="http://schemas.openxmlformats.org/officeDocument/2006/relationships/image" Target="../media/image7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780.png"/><Relationship Id="rId4" Type="http://schemas.openxmlformats.org/officeDocument/2006/relationships/image" Target="../media/image7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openxmlformats.org/officeDocument/2006/relationships/image" Target="../media/image6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12" Type="http://schemas.openxmlformats.org/officeDocument/2006/relationships/image" Target="../media/image6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105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70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40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50.png"/><Relationship Id="rId7" Type="http://schemas.openxmlformats.org/officeDocument/2006/relationships/image" Target="../media/image711.png"/><Relationship Id="rId12" Type="http://schemas.openxmlformats.org/officeDocument/2006/relationships/image" Target="../media/image7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76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50.png"/><Relationship Id="rId7" Type="http://schemas.openxmlformats.org/officeDocument/2006/relationships/image" Target="../media/image711.png"/><Relationship Id="rId12" Type="http://schemas.openxmlformats.org/officeDocument/2006/relationships/image" Target="../media/image7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760.png"/><Relationship Id="rId5" Type="http://schemas.openxmlformats.org/officeDocument/2006/relationships/image" Target="../media/image690.png"/><Relationship Id="rId10" Type="http://schemas.openxmlformats.org/officeDocument/2006/relationships/image" Target="../media/image670.png"/><Relationship Id="rId4" Type="http://schemas.openxmlformats.org/officeDocument/2006/relationships/image" Target="../media/image681.png"/><Relationship Id="rId9" Type="http://schemas.openxmlformats.org/officeDocument/2006/relationships/image" Target="../media/image7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0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3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rotWithShape="1">
            <a:blip r:embed="rId3"/>
            <a:stretch>
              <a:fillRect l="-40217" r="-43155"/>
            </a:stretch>
          </a:blip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1353451"/>
            <a:ext cx="59847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人工智能引论</a:t>
            </a:r>
            <a:endParaRPr lang="zh-CN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  <a:prstDash val="solid"/>
            <a:miter/>
          </a:ln>
        </p:spPr>
      </p:cxnSp>
      <p:grpSp>
        <p:nvGrpSpPr>
          <p:cNvPr id="24" name="组合 23"/>
          <p:cNvGrpSpPr/>
          <p:nvPr/>
        </p:nvGrpSpPr>
        <p:grpSpPr>
          <a:xfrm>
            <a:off x="9054454" y="3910018"/>
            <a:ext cx="2483609" cy="407395"/>
            <a:chOff x="7558" y="9856"/>
            <a:chExt cx="3346" cy="562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565" y="9856"/>
              <a:ext cx="1885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58" y="9866"/>
              <a:ext cx="1885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9A0001"/>
                  </a:solidFill>
                  <a:latin typeface="+mj-ea"/>
                  <a:ea typeface="+mj-ea"/>
                </a:rPr>
                <a:t>授课教师</a:t>
              </a:r>
              <a:endParaRPr lang="zh-CN" sz="2000" dirty="0">
                <a:solidFill>
                  <a:srgbClr val="9A000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0558554" y="3923032"/>
            <a:ext cx="1117002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</a:rPr>
              <a:t>张牧涵</a:t>
            </a:r>
            <a:endParaRPr 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02912" y="4432825"/>
            <a:ext cx="2325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2024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27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+mj-ea"/>
                  <a:ea typeface="+mj-ea"/>
                </a:rPr>
                <a:t>Peking</a:t>
              </a:r>
              <a:r>
                <a:rPr lang="zh-CN" sz="21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2100" dirty="0">
                  <a:solidFill>
                    <a:schemeClr val="bg1"/>
                  </a:solidFill>
                  <a:latin typeface="+mj-ea"/>
                  <a:ea typeface="+mj-ea"/>
                </a:rPr>
                <a:t>University</a:t>
              </a:r>
              <a:endParaRPr lang="zh-CN" sz="2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150F63-2679-48A6-8B4B-13E3D0C48880}"/>
              </a:ext>
            </a:extLst>
          </p:cNvPr>
          <p:cNvSpPr txBox="1"/>
          <p:nvPr/>
        </p:nvSpPr>
        <p:spPr>
          <a:xfrm>
            <a:off x="6836195" y="2703767"/>
            <a:ext cx="5201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22. 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强化学习</a:t>
            </a:r>
            <a:endParaRPr lang="zh-CN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9D964D-D969-4846-A2D3-D3BD40CB9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4CF693F-CF06-4864-A193-BB4E95AA6325}" type="slidenum">
              <a:rPr lang="en-US" altLang="zh-CN" smtClean="0"/>
              <a:t>1</a:t>
            </a:fld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AA049-F9E5-5D88-54FC-72630337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强化学习与决策问题</a:t>
            </a: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D475197-7CE6-633E-D8ED-1E78C842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586" y="1736893"/>
            <a:ext cx="6045200" cy="21844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E3C11F1-3821-BDE0-57D7-617D53E25D31}"/>
              </a:ext>
            </a:extLst>
          </p:cNvPr>
          <p:cNvSpPr txBox="1">
            <a:spLocks/>
          </p:cNvSpPr>
          <p:nvPr/>
        </p:nvSpPr>
        <p:spPr>
          <a:xfrm>
            <a:off x="1764702" y="4451627"/>
            <a:ext cx="8712968" cy="96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+mj-ea"/>
              <a:ea typeface="+mj-ea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EFDA05E-54CA-16FA-E635-9D9E46B4D7D4}"/>
              </a:ext>
            </a:extLst>
          </p:cNvPr>
          <p:cNvSpPr txBox="1">
            <a:spLocks/>
          </p:cNvSpPr>
          <p:nvPr/>
        </p:nvSpPr>
        <p:spPr>
          <a:xfrm>
            <a:off x="1798925" y="4604463"/>
            <a:ext cx="871296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" dirty="0">
                <a:latin typeface="+mj-ea"/>
                <a:ea typeface="+mj-ea"/>
              </a:rPr>
              <a:t>环境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" altLang="zh-CN" dirty="0">
                <a:latin typeface="+mj-ea"/>
                <a:ea typeface="+mj-ea"/>
              </a:rPr>
              <a:t>Environment</a:t>
            </a:r>
            <a:r>
              <a:rPr lang="zh-CN" altLang="en-US" dirty="0">
                <a:latin typeface="+mj-ea"/>
                <a:ea typeface="+mj-ea"/>
              </a:rPr>
              <a:t>）</a:t>
            </a:r>
            <a:r>
              <a:rPr lang="en" altLang="zh-CN" dirty="0">
                <a:latin typeface="+mj-ea"/>
                <a:ea typeface="+mj-ea"/>
              </a:rPr>
              <a:t>- </a:t>
            </a:r>
            <a:r>
              <a:rPr lang="zh-CN" altLang="en" dirty="0">
                <a:latin typeface="+mj-ea"/>
                <a:ea typeface="+mj-ea"/>
              </a:rPr>
              <a:t>智能体</a:t>
            </a:r>
            <a:r>
              <a:rPr lang="zh-CN" altLang="en-US" dirty="0">
                <a:latin typeface="+mj-ea"/>
                <a:ea typeface="+mj-ea"/>
              </a:rPr>
              <a:t>与之交互的对象，描述了问题模型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" dirty="0">
                <a:latin typeface="+mj-ea"/>
                <a:ea typeface="+mj-ea"/>
              </a:rPr>
              <a:t>智能体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en" altLang="zh-CN" dirty="0">
                <a:latin typeface="+mj-ea"/>
                <a:ea typeface="+mj-ea"/>
              </a:rPr>
              <a:t>Agent</a:t>
            </a:r>
            <a:r>
              <a:rPr lang="zh-CN" altLang="en-US" dirty="0">
                <a:latin typeface="+mj-ea"/>
                <a:ea typeface="+mj-ea"/>
              </a:rPr>
              <a:t>）</a:t>
            </a:r>
            <a:r>
              <a:rPr lang="en" altLang="zh-CN" dirty="0">
                <a:latin typeface="+mj-ea"/>
                <a:ea typeface="+mj-ea"/>
              </a:rPr>
              <a:t>  - </a:t>
            </a:r>
            <a:r>
              <a:rPr lang="zh-CN" altLang="en" dirty="0">
                <a:latin typeface="+mj-ea"/>
                <a:ea typeface="+mj-ea"/>
              </a:rPr>
              <a:t>学习</a:t>
            </a:r>
            <a:r>
              <a:rPr lang="zh-CN" altLang="en-US" dirty="0">
                <a:latin typeface="+mj-ea"/>
                <a:ea typeface="+mj-ea"/>
              </a:rPr>
              <a:t>者和决策者</a:t>
            </a:r>
            <a:endParaRPr lang="en" altLang="zh-CN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A8835-3006-D2FD-8888-B7FBE4ED6089}"/>
              </a:ext>
            </a:extLst>
          </p:cNvPr>
          <p:cNvSpPr txBox="1"/>
          <p:nvPr/>
        </p:nvSpPr>
        <p:spPr>
          <a:xfrm>
            <a:off x="4574014" y="3800468"/>
            <a:ext cx="4347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rtl="0">
              <a:spcBef>
                <a:spcPts val="1000"/>
              </a:spcBef>
              <a:buFont typeface="Arial"/>
              <a:buChar char="•"/>
            </a:pPr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环境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（根据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A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改变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S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、并返回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R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85AA6-EAEF-8E89-62F3-C221A67D6114}"/>
              </a:ext>
            </a:extLst>
          </p:cNvPr>
          <p:cNvSpPr txBox="1"/>
          <p:nvPr/>
        </p:nvSpPr>
        <p:spPr>
          <a:xfrm>
            <a:off x="3055296" y="224182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状态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100CD7-381B-1807-FC6C-E81275779AB0}"/>
              </a:ext>
            </a:extLst>
          </p:cNvPr>
          <p:cNvSpPr txBox="1"/>
          <p:nvPr/>
        </p:nvSpPr>
        <p:spPr>
          <a:xfrm>
            <a:off x="3429757" y="1331033"/>
            <a:ext cx="6322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000"/>
              </a:spcBef>
            </a:pPr>
            <a:r>
              <a:rPr lang="zh-CN" altLang="en-GB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智能体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（输入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S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输出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A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，学习获得更好的</a:t>
            </a:r>
            <a:r>
              <a:rPr lang="en-US" altLang="zh-CN" sz="2200" dirty="0">
                <a:latin typeface="+mj-ea"/>
                <a:ea typeface="+mj-ea"/>
                <a:cs typeface="+mn-cs"/>
              </a:rPr>
              <a:t>R</a:t>
            </a:r>
            <a:r>
              <a:rPr lang="zh-CN" altLang="en-US" sz="2200" dirty="0">
                <a:latin typeface="+mj-ea"/>
                <a:ea typeface="+mj-ea"/>
                <a:cs typeface="+mn-cs"/>
              </a:rPr>
              <a:t>反馈）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21696-0D48-6860-0E39-F196DF35DFFA}"/>
              </a:ext>
            </a:extLst>
          </p:cNvPr>
          <p:cNvSpPr txBox="1"/>
          <p:nvPr/>
        </p:nvSpPr>
        <p:spPr>
          <a:xfrm>
            <a:off x="8281432" y="22750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动作</a:t>
            </a:r>
            <a:endParaRPr lang="zh-CN" altLang="en-US"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FDE7D-E696-5EB0-961F-13F2293347FE}"/>
              </a:ext>
            </a:extLst>
          </p:cNvPr>
          <p:cNvSpPr txBox="1"/>
          <p:nvPr/>
        </p:nvSpPr>
        <p:spPr>
          <a:xfrm>
            <a:off x="4019355" y="224182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回报</a:t>
            </a:r>
          </a:p>
        </p:txBody>
      </p:sp>
    </p:spTree>
    <p:extLst>
      <p:ext uri="{BB962C8B-B14F-4D97-AF65-F5344CB8AC3E}">
        <p14:creationId xmlns:p14="http://schemas.microsoft.com/office/powerpoint/2010/main" val="9778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AA049-F9E5-5D88-54FC-72630337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强化学习与决策问题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2004314-C420-8849-5E68-41CB8D95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078" y="1476787"/>
            <a:ext cx="5806793" cy="50051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强化学习</a:t>
            </a:r>
            <a:r>
              <a:rPr lang="zh-CN" altLang="en-US" sz="2400" dirty="0">
                <a:solidFill>
                  <a:srgbClr val="0070C0"/>
                </a:solidFill>
              </a:rPr>
              <a:t>通常</a:t>
            </a:r>
            <a:r>
              <a:rPr lang="zh-CN" altLang="en-US" sz="2400" dirty="0"/>
              <a:t>解决一类特殊的决策问题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马尔可夫决策问题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Markov Decision Process, MDP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未来的状态由当前状态和行动确定，与过去无关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决策目标和代价由奖励函数给出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不假定环境有确定和已知的转移模型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2C5AEC-7878-8761-0112-4DBE94A3A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/>
              <a:pPr/>
              <a:t>11</a:t>
            </a:fld>
            <a:endParaRPr lang="en-US" altLang="zh-CN"/>
          </a:p>
        </p:txBody>
      </p:sp>
      <p:graphicFrame>
        <p:nvGraphicFramePr>
          <p:cNvPr id="38" name="内容占位符 2">
            <a:extLst>
              <a:ext uri="{FF2B5EF4-FFF2-40B4-BE49-F238E27FC236}">
                <a16:creationId xmlns:a16="http://schemas.microsoft.com/office/drawing/2014/main" id="{E10FD599-52D9-4406-D9D9-F959BFD27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228278"/>
              </p:ext>
            </p:extLst>
          </p:nvPr>
        </p:nvGraphicFramePr>
        <p:xfrm>
          <a:off x="6467412" y="1144514"/>
          <a:ext cx="5389510" cy="535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15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12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2">
                <a:extLst>
                  <a:ext uri="{FF2B5EF4-FFF2-40B4-BE49-F238E27FC236}">
                    <a16:creationId xmlns:a16="http://schemas.microsoft.com/office/drawing/2014/main" id="{58D7E54A-4679-A3E2-1FBB-E3965401CE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7018765"/>
                  </p:ext>
                </p:extLst>
              </p:nvPr>
            </p:nvGraphicFramePr>
            <p:xfrm>
              <a:off x="5365287" y="1132401"/>
              <a:ext cx="6479524" cy="53701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内容占位符 2">
                <a:extLst>
                  <a:ext uri="{FF2B5EF4-FFF2-40B4-BE49-F238E27FC236}">
                    <a16:creationId xmlns:a16="http://schemas.microsoft.com/office/drawing/2014/main" id="{58D7E54A-4679-A3E2-1FBB-E3965401CE3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7018765"/>
                  </p:ext>
                </p:extLst>
              </p:nvPr>
            </p:nvGraphicFramePr>
            <p:xfrm>
              <a:off x="5365287" y="1132401"/>
              <a:ext cx="6479524" cy="53701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B76E6EE-FB25-E696-279A-6121F48D7E74}"/>
              </a:ext>
            </a:extLst>
          </p:cNvPr>
          <p:cNvSpPr/>
          <p:nvPr/>
        </p:nvSpPr>
        <p:spPr>
          <a:xfrm rot="10800000">
            <a:off x="4646181" y="2829647"/>
            <a:ext cx="436005" cy="1489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oogle Shape;1726;p69">
            <a:extLst>
              <a:ext uri="{FF2B5EF4-FFF2-40B4-BE49-F238E27FC236}">
                <a16:creationId xmlns:a16="http://schemas.microsoft.com/office/drawing/2014/main" id="{684E49A5-B87D-9DA5-3A85-0CF352A0B12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04416" y="1357559"/>
            <a:ext cx="2258225" cy="151371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5EE1D-03C1-7C9C-AAFE-8837BE71FEC6}"/>
                  </a:ext>
                </a:extLst>
              </p:cNvPr>
              <p:cNvSpPr txBox="1"/>
              <p:nvPr/>
            </p:nvSpPr>
            <p:spPr>
              <a:xfrm>
                <a:off x="347189" y="2871274"/>
                <a:ext cx="4015891" cy="132742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 anchorCtr="1">
                <a:no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策略 </a:t>
                </a:r>
                <a:r>
                  <a:rPr lang="en-US" altLang="zh-CN" sz="2000" dirty="0">
                    <a:latin typeface="+mj-ea"/>
                    <a:ea typeface="+mj-ea"/>
                  </a:rPr>
                  <a:t>(policy)</a:t>
                </a:r>
                <a:r>
                  <a:rPr lang="zh-CN" altLang="en-US" sz="20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+mj-ea"/>
                      </a:rPr>
                      <m:t>𝝅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：在当前状态应该选择什么行动以获得最大回报</a:t>
                </a:r>
                <a:endParaRPr lang="en-US" altLang="zh-CN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5EE1D-03C1-7C9C-AAFE-8837BE71F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9" y="2871274"/>
                <a:ext cx="4015891" cy="1327423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66E7512-483A-06D2-4AFA-DEE9C497914C}"/>
              </a:ext>
            </a:extLst>
          </p:cNvPr>
          <p:cNvSpPr txBox="1"/>
          <p:nvPr/>
        </p:nvSpPr>
        <p:spPr>
          <a:xfrm>
            <a:off x="402128" y="4439967"/>
            <a:ext cx="4581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确定性策略 </a:t>
            </a:r>
            <a:r>
              <a:rPr lang="en-US" altLang="zh-CN" sz="2000" dirty="0">
                <a:latin typeface="+mj-ea"/>
                <a:ea typeface="+mj-ea"/>
              </a:rPr>
              <a:t>(deterministic policy)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48C0B-CA2D-C1EE-992E-3BEC51513612}"/>
              </a:ext>
            </a:extLst>
          </p:cNvPr>
          <p:cNvSpPr txBox="1"/>
          <p:nvPr/>
        </p:nvSpPr>
        <p:spPr>
          <a:xfrm>
            <a:off x="402128" y="5367754"/>
            <a:ext cx="3758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</a:rPr>
              <a:t>随机策略 </a:t>
            </a:r>
            <a:r>
              <a:rPr lang="en-US" altLang="zh-CN" sz="2000" dirty="0">
                <a:latin typeface="+mj-ea"/>
                <a:ea typeface="+mj-ea"/>
              </a:rPr>
              <a:t>(stochastic policy)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F8FC24-2CC0-75B1-1499-01BDEAE17B0F}"/>
                  </a:ext>
                </a:extLst>
              </p:cNvPr>
              <p:cNvSpPr txBox="1"/>
              <p:nvPr/>
            </p:nvSpPr>
            <p:spPr>
              <a:xfrm>
                <a:off x="1304416" y="4861426"/>
                <a:ext cx="19535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1F8FC24-2CC0-75B1-1499-01BDEAE17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16" y="4861426"/>
                <a:ext cx="195351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6BD8DD-A05A-4537-584D-349CE9359CE1}"/>
                  </a:ext>
                </a:extLst>
              </p:cNvPr>
              <p:cNvSpPr txBox="1"/>
              <p:nvPr/>
            </p:nvSpPr>
            <p:spPr>
              <a:xfrm>
                <a:off x="1281284" y="5823597"/>
                <a:ext cx="2180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6BD8DD-A05A-4537-584D-349CE9359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4" y="5823597"/>
                <a:ext cx="2180598" cy="461665"/>
              </a:xfrm>
              <a:prstGeom prst="rect">
                <a:avLst/>
              </a:prstGeom>
              <a:blipFill>
                <a:blip r:embed="rId1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63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7495701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轨迹 </a:t>
            </a:r>
            <a:r>
              <a:rPr lang="en-US" altLang="zh-CN" sz="2400" dirty="0">
                <a:solidFill>
                  <a:srgbClr val="0070C0"/>
                </a:solidFill>
              </a:rPr>
              <a:t>(Trajectory)</a:t>
            </a:r>
            <a:r>
              <a:rPr lang="zh-CN" altLang="en-US" sz="2400" dirty="0"/>
              <a:t>：状态、行动、奖励的序列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也常称为 </a:t>
            </a:r>
            <a:r>
              <a:rPr lang="en-US" altLang="zh-CN" dirty="0">
                <a:solidFill>
                  <a:srgbClr val="0070C0"/>
                </a:solidFill>
              </a:rPr>
              <a:t>episode/rollout</a:t>
            </a:r>
          </a:p>
          <a:p>
            <a:pPr lvl="1">
              <a:lnSpc>
                <a:spcPct val="110000"/>
              </a:lnSpc>
            </a:pPr>
            <a:r>
              <a:rPr lang="zh-CN" altLang="en-US" dirty="0"/>
              <a:t>智能体不断执行某一策略的结果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13</a:t>
            </a:fld>
            <a:endParaRPr 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FCD443-6296-C1AD-915F-369664F517FD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8" name="图片 7" descr="图形用户界面, 应用程序&#10;&#10;描述已自动生成">
              <a:extLst>
                <a:ext uri="{FF2B5EF4-FFF2-40B4-BE49-F238E27FC236}">
                  <a16:creationId xmlns:a16="http://schemas.microsoft.com/office/drawing/2014/main" id="{31B71C60-9ED0-70B5-B7D3-EC4387FBF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/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30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6554219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/>
              <a:t>轨迹 </a:t>
            </a:r>
            <a:r>
              <a:rPr lang="en-US" altLang="zh-CN" sz="2400" dirty="0"/>
              <a:t>(Trajectory)</a:t>
            </a:r>
            <a:r>
              <a:rPr lang="zh-CN" altLang="en-US" sz="2400" dirty="0"/>
              <a:t>：状态、行动、奖励的序列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pPr lvl="1">
              <a:lnSpc>
                <a:spcPct val="11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14</a:t>
            </a:fld>
            <a:endParaRPr lang="zh-CN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FCD443-6296-C1AD-915F-369664F517FD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8" name="图片 7" descr="图形用户界面, 应用程序&#10;&#10;描述已自动生成">
              <a:extLst>
                <a:ext uri="{FF2B5EF4-FFF2-40B4-BE49-F238E27FC236}">
                  <a16:creationId xmlns:a16="http://schemas.microsoft.com/office/drawing/2014/main" id="{31B71C60-9ED0-70B5-B7D3-EC4387FBF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3C3E97D-8593-4134-0083-DC39303A6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A25DCD9-A185-98B3-9EB1-64A4FDF66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91D8738-1223-856C-532F-44691150A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516DEB7-DF8B-4752-096F-9292F9F87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843039E5-379A-FF1A-F411-54937096C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/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EBE058A-1D47-532F-210F-402420EA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82" y="2082416"/>
                <a:ext cx="6107102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64C81B0-ED7A-3277-123F-8199DF848FC2}"/>
              </a:ext>
            </a:extLst>
          </p:cNvPr>
          <p:cNvSpPr txBox="1">
            <a:spLocks/>
          </p:cNvSpPr>
          <p:nvPr/>
        </p:nvSpPr>
        <p:spPr>
          <a:xfrm>
            <a:off x="885817" y="2686084"/>
            <a:ext cx="6776729" cy="52798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</a:rPr>
              <a:t>策略 </a:t>
            </a:r>
            <a:r>
              <a:rPr lang="en-US" altLang="zh-CN" sz="2400">
                <a:solidFill>
                  <a:srgbClr val="0070C0"/>
                </a:solidFill>
              </a:rPr>
              <a:t>(Policy) </a:t>
            </a:r>
            <a:r>
              <a:rPr lang="zh-CN" altLang="en-US" sz="2400"/>
              <a:t>：智能体在每个状态下的行为方式（可以是确定的，也可以是一个关于状态的概率分布）</a:t>
            </a:r>
            <a:endParaRPr lang="en-US" altLang="zh-CN" sz="2400"/>
          </a:p>
          <a:p>
            <a:pPr>
              <a:lnSpc>
                <a:spcPct val="110000"/>
              </a:lnSpc>
            </a:pPr>
            <a:endParaRPr lang="en-US" altLang="zh-CN" sz="2400"/>
          </a:p>
          <a:p>
            <a:pPr>
              <a:lnSpc>
                <a:spcPct val="110000"/>
              </a:lnSpc>
            </a:pPr>
            <a:endParaRPr lang="en-US" altLang="zh-CN" sz="240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837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强化学习的要素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6554219" cy="52798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策略 </a:t>
            </a:r>
            <a:r>
              <a:rPr lang="en-US" altLang="zh-CN" sz="2400" dirty="0">
                <a:solidFill>
                  <a:srgbClr val="0070C0"/>
                </a:solidFill>
              </a:rPr>
              <a:t>(Policy) </a:t>
            </a:r>
            <a:r>
              <a:rPr lang="zh-CN" altLang="en-US" sz="2400" dirty="0"/>
              <a:t>：智能体在每个状态下的行为方式（可以是确定的，也可以是一个关于状态的概率分布分布）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15</a:t>
            </a:fld>
            <a:endParaRPr 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95FFF5-3954-42AF-E7DA-EC8540AB0B63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DD47D85C-A0C7-9C56-BAE9-7BB5964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A1793C5-A681-DD8A-4DFD-6B0510820086}"/>
                  </a:ext>
                </a:extLst>
              </p:cNvPr>
              <p:cNvSpPr txBox="1"/>
              <p:nvPr/>
            </p:nvSpPr>
            <p:spPr>
              <a:xfrm>
                <a:off x="1004807" y="3538888"/>
                <a:ext cx="19535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A1793C5-A681-DD8A-4DFD-6B0510820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7" y="3538888"/>
                <a:ext cx="195351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B60CE3E-BDFE-DADF-C241-9E7A79F0A618}"/>
                  </a:ext>
                </a:extLst>
              </p:cNvPr>
              <p:cNvSpPr txBox="1"/>
              <p:nvPr/>
            </p:nvSpPr>
            <p:spPr>
              <a:xfrm>
                <a:off x="3321346" y="3538887"/>
                <a:ext cx="2180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B60CE3E-BDFE-DADF-C241-9E7A79F0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46" y="3538887"/>
                <a:ext cx="2180598" cy="461665"/>
              </a:xfrm>
              <a:prstGeom prst="rect">
                <a:avLst/>
              </a:prstGeom>
              <a:blipFill>
                <a:blip r:embed="rId9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07476F-E8B6-5E9A-10F1-20B9737A4B97}"/>
                  </a:ext>
                </a:extLst>
              </p:cNvPr>
              <p:cNvSpPr txBox="1"/>
              <p:nvPr/>
            </p:nvSpPr>
            <p:spPr>
              <a:xfrm>
                <a:off x="3321346" y="4249606"/>
                <a:ext cx="3303127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4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07476F-E8B6-5E9A-10F1-20B9737A4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46" y="4249606"/>
                <a:ext cx="3303127" cy="988540"/>
              </a:xfrm>
              <a:prstGeom prst="rect">
                <a:avLst/>
              </a:prstGeom>
              <a:blipFill>
                <a:blip r:embed="rId10"/>
                <a:stretch>
                  <a:fillRect l="-7280"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8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72C57-282A-7522-694A-25809CE5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3"/>
            <a:ext cx="10907951" cy="52798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 lvl="1">
              <a:lnSpc>
                <a:spcPct val="110000"/>
              </a:lnSpc>
            </a:pP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16</a:t>
            </a:fld>
            <a:endParaRPr 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595FFF5-3954-42AF-E7DA-EC8540AB0B63}"/>
              </a:ext>
            </a:extLst>
          </p:cNvPr>
          <p:cNvGrpSpPr/>
          <p:nvPr/>
        </p:nvGrpSpPr>
        <p:grpSpPr>
          <a:xfrm>
            <a:off x="7674368" y="1851584"/>
            <a:ext cx="4396824" cy="4630340"/>
            <a:chOff x="7674368" y="1851584"/>
            <a:chExt cx="4396824" cy="4630340"/>
          </a:xfrm>
        </p:grpSpPr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DD47D85C-A0C7-9C56-BAE9-7BB5964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4368" y="2313249"/>
              <a:ext cx="4028038" cy="3893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/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FBA07BCB-9E6C-531F-46BF-6FE4FA988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313" y="1851584"/>
                  <a:ext cx="200170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/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D0F174C-CEE4-6B94-41F7-622C06D70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73" y="3890802"/>
                  <a:ext cx="55931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/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2CFFC779-5411-4820-DEF0-E99BFF7D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45" y="3659969"/>
                  <a:ext cx="49988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/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67F3691-BB09-EB2E-913C-580DC8468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0786" y="5325988"/>
                  <a:ext cx="522964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/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563608E1-4866-F146-5706-A92E7D77F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6795" y="6020259"/>
                  <a:ext cx="458972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50DB86F-D293-AF4D-DAE1-A2D2C77ACC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545" y="1357163"/>
                <a:ext cx="6965147" cy="5279808"/>
              </a:xfrm>
              <a:prstGeom prst="rect">
                <a:avLst/>
              </a:prstGeom>
            </p:spPr>
            <p:txBody>
              <a:bodyPr vert="horz" lIns="91440" tIns="45720" rIns="91440" bIns="45720">
                <a:normAutofit/>
              </a:bodyPr>
              <a:lstStyle>
                <a:lvl1pPr marL="228600" lvl="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1pPr>
                <a:lvl2pPr marL="685800" lvl="1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2pPr>
                <a:lvl3pPr marL="1143000" lvl="2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3pPr>
                <a:lvl4pPr marL="1600200" lvl="3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4pPr>
                <a:lvl5pPr marL="2057400" lvl="4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+mj-ea"/>
                    <a:ea typeface="+mj-ea"/>
                  </a:defRPr>
                </a:lvl5pPr>
                <a:lvl6pPr marL="2514600" lvl="5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6pPr>
                <a:lvl7pPr marL="2971800" lvl="6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7pPr>
                <a:lvl8pPr marL="3429000" lvl="7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8pPr>
                <a:lvl9pPr marL="3886200" lvl="8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等线"/>
                    <a:ea typeface="等线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轨迹 </a:t>
                </a:r>
                <a:r>
                  <a:rPr lang="en-US" altLang="zh-CN" sz="2400" dirty="0"/>
                  <a:t>(Trajectory)</a:t>
                </a:r>
                <a:r>
                  <a:rPr lang="zh-CN" altLang="en-US" sz="2400" dirty="0"/>
                  <a:t>：状态、行动、奖励的序列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累积收益：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折扣因子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24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sz="2400" dirty="0"/>
                  <a:t>) </a:t>
                </a:r>
                <a:r>
                  <a:rPr lang="zh-CN" altLang="en-US" sz="2400" dirty="0"/>
                  <a:t>描述未来收益的重要程度</a:t>
                </a:r>
                <a:endParaRPr lang="en-US" altLang="zh-CN" sz="2400" dirty="0"/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/>
                  <a:t>，则近的收益和远的收益一样重要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zh-CN" altLang="en-US" sz="2000" dirty="0"/>
                  <a:t>，则只看下一步的收益（最贪心）</a:t>
                </a:r>
                <a:endParaRPr lang="en-US" altLang="zh-CN" sz="20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/>
                  <a:t>描述动作序列的累积收益</a:t>
                </a: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en-US" altLang="zh-CN" dirty="0"/>
              </a:p>
              <a:p>
                <a:pPr lvl="1"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50DB86F-D293-AF4D-DAE1-A2D2C77AC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45" y="1357163"/>
                <a:ext cx="6965147" cy="5279808"/>
              </a:xfrm>
              <a:prstGeom prst="rect">
                <a:avLst/>
              </a:prstGeom>
              <a:blipFill>
                <a:blip r:embed="rId9"/>
                <a:stretch>
                  <a:fillRect l="-1226" t="-693" r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C3BE73-6C3E-8B0D-1865-B8B8DE31F7BB}"/>
                  </a:ext>
                </a:extLst>
              </p:cNvPr>
              <p:cNvSpPr txBox="1"/>
              <p:nvPr/>
            </p:nvSpPr>
            <p:spPr>
              <a:xfrm>
                <a:off x="1128133" y="2117046"/>
                <a:ext cx="61071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9C3BE73-6C3E-8B0D-1865-B8B8DE31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33" y="2117046"/>
                <a:ext cx="6107102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47782C-D715-52DE-7FE7-BFBC71AFE080}"/>
                  </a:ext>
                </a:extLst>
              </p:cNvPr>
              <p:cNvSpPr txBox="1"/>
              <p:nvPr/>
            </p:nvSpPr>
            <p:spPr>
              <a:xfrm>
                <a:off x="1018013" y="3338594"/>
                <a:ext cx="6107102" cy="1131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A47782C-D715-52DE-7FE7-BFBC71AFE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13" y="3338594"/>
                <a:ext cx="6107102" cy="1131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828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C4F4945-01FE-8DA0-C318-0848BBCD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状态、动作、状态转移和奖励示意图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7">
                <a:extLst>
                  <a:ext uri="{FF2B5EF4-FFF2-40B4-BE49-F238E27FC236}">
                    <a16:creationId xmlns:a16="http://schemas.microsoft.com/office/drawing/2014/main" id="{4062F4FB-CE0E-314D-CF1E-8D5AC09B022D}"/>
                  </a:ext>
                </a:extLst>
              </p:cNvPr>
              <p:cNvSpPr txBox="1"/>
              <p:nvPr/>
            </p:nvSpPr>
            <p:spPr>
              <a:xfrm>
                <a:off x="2426776" y="3429002"/>
                <a:ext cx="51623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7">
                <a:extLst>
                  <a:ext uri="{FF2B5EF4-FFF2-40B4-BE49-F238E27FC236}">
                    <a16:creationId xmlns:a16="http://schemas.microsoft.com/office/drawing/2014/main" id="{4062F4FB-CE0E-314D-CF1E-8D5AC09B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76" y="3429002"/>
                <a:ext cx="516231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8">
                <a:extLst>
                  <a:ext uri="{FF2B5EF4-FFF2-40B4-BE49-F238E27FC236}">
                    <a16:creationId xmlns:a16="http://schemas.microsoft.com/office/drawing/2014/main" id="{28ED7C66-3DD3-CF34-DBBC-ADEA05F7DBE2}"/>
                  </a:ext>
                </a:extLst>
              </p:cNvPr>
              <p:cNvSpPr txBox="1"/>
              <p:nvPr/>
            </p:nvSpPr>
            <p:spPr>
              <a:xfrm>
                <a:off x="9796012" y="2012672"/>
                <a:ext cx="52334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TextBox 38">
                <a:extLst>
                  <a:ext uri="{FF2B5EF4-FFF2-40B4-BE49-F238E27FC236}">
                    <a16:creationId xmlns:a16="http://schemas.microsoft.com/office/drawing/2014/main" id="{28ED7C66-3DD3-CF34-DBBC-ADEA05F7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012" y="2012672"/>
                <a:ext cx="523348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3">
                <a:extLst>
                  <a:ext uri="{FF2B5EF4-FFF2-40B4-BE49-F238E27FC236}">
                    <a16:creationId xmlns:a16="http://schemas.microsoft.com/office/drawing/2014/main" id="{CEE98797-11CB-860F-377D-F44C283F5290}"/>
                  </a:ext>
                </a:extLst>
              </p:cNvPr>
              <p:cNvSpPr txBox="1"/>
              <p:nvPr/>
            </p:nvSpPr>
            <p:spPr>
              <a:xfrm>
                <a:off x="5469164" y="2971596"/>
                <a:ext cx="552587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TextBox 43">
                <a:extLst>
                  <a:ext uri="{FF2B5EF4-FFF2-40B4-BE49-F238E27FC236}">
                    <a16:creationId xmlns:a16="http://schemas.microsoft.com/office/drawing/2014/main" id="{CEE98797-11CB-860F-377D-F44C283F5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64" y="2971596"/>
                <a:ext cx="552587" cy="45313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31564976-C99F-F9B2-C5BF-33C769E43C55}"/>
                  </a:ext>
                </a:extLst>
              </p:cNvPr>
              <p:cNvSpPr txBox="1"/>
              <p:nvPr/>
            </p:nvSpPr>
            <p:spPr>
              <a:xfrm>
                <a:off x="5478927" y="4005066"/>
                <a:ext cx="55970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44">
                <a:extLst>
                  <a:ext uri="{FF2B5EF4-FFF2-40B4-BE49-F238E27FC236}">
                    <a16:creationId xmlns:a16="http://schemas.microsoft.com/office/drawing/2014/main" id="{31564976-C99F-F9B2-C5BF-33C769E43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27" y="4005066"/>
                <a:ext cx="559704" cy="453137"/>
              </a:xfrm>
              <a:prstGeom prst="rect">
                <a:avLst/>
              </a:prstGeom>
              <a:blipFill>
                <a:blip r:embed="rId6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5">
                <a:extLst>
                  <a:ext uri="{FF2B5EF4-FFF2-40B4-BE49-F238E27FC236}">
                    <a16:creationId xmlns:a16="http://schemas.microsoft.com/office/drawing/2014/main" id="{54FBB584-1A11-558B-7085-FE58476748F9}"/>
                  </a:ext>
                </a:extLst>
              </p:cNvPr>
              <p:cNvSpPr txBox="1"/>
              <p:nvPr/>
            </p:nvSpPr>
            <p:spPr>
              <a:xfrm>
                <a:off x="9572233" y="5427778"/>
                <a:ext cx="523348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TextBox 45">
                <a:extLst>
                  <a:ext uri="{FF2B5EF4-FFF2-40B4-BE49-F238E27FC236}">
                    <a16:creationId xmlns:a16="http://schemas.microsoft.com/office/drawing/2014/main" id="{54FBB584-1A11-558B-7085-FE5847674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33" y="5427778"/>
                <a:ext cx="523348" cy="45313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4A2D8AD9-F23F-8CFD-F0E2-318AB11F6076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943007" y="3198165"/>
            <a:ext cx="2526157" cy="45740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E96EA4E1-CE6D-381F-4990-A1B5A0180A62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943007" y="3655571"/>
            <a:ext cx="2535920" cy="57606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FCB412-48C7-379E-A74B-7E0D6AC6AFD8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021751" y="2239241"/>
            <a:ext cx="3774261" cy="95892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99382EEA-B7AC-5CE7-FEF5-692A04F2C0E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021751" y="3198165"/>
            <a:ext cx="3550482" cy="245618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204FF2C5-B502-914E-B07B-B9C090DBF66B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6038631" y="2239241"/>
            <a:ext cx="3757381" cy="199239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76203DE2-C0B7-19A5-0309-CD4272B7D0C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38631" y="4231635"/>
            <a:ext cx="3533602" cy="142271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62">
                <a:extLst>
                  <a:ext uri="{FF2B5EF4-FFF2-40B4-BE49-F238E27FC236}">
                    <a16:creationId xmlns:a16="http://schemas.microsoft.com/office/drawing/2014/main" id="{4C36FF4D-4F0F-C89D-C97D-A6A5D5418631}"/>
                  </a:ext>
                </a:extLst>
              </p:cNvPr>
              <p:cNvSpPr txBox="1"/>
              <p:nvPr/>
            </p:nvSpPr>
            <p:spPr>
              <a:xfrm>
                <a:off x="7188753" y="2128907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=0.3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TextBox 62">
                <a:extLst>
                  <a:ext uri="{FF2B5EF4-FFF2-40B4-BE49-F238E27FC236}">
                    <a16:creationId xmlns:a16="http://schemas.microsoft.com/office/drawing/2014/main" id="{4C36FF4D-4F0F-C89D-C97D-A6A5D541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53" y="2128907"/>
                <a:ext cx="2201836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4E86143A-1144-3DA0-A8C5-5A5E41B9970B}"/>
                  </a:ext>
                </a:extLst>
              </p:cNvPr>
              <p:cNvSpPr txBox="1"/>
              <p:nvPr/>
            </p:nvSpPr>
            <p:spPr>
              <a:xfrm>
                <a:off x="4848478" y="1577194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1,1,1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70">
                <a:extLst>
                  <a:ext uri="{FF2B5EF4-FFF2-40B4-BE49-F238E27FC236}">
                    <a16:creationId xmlns:a16="http://schemas.microsoft.com/office/drawing/2014/main" id="{4E86143A-1144-3DA0-A8C5-5A5E41B99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78" y="1577194"/>
                <a:ext cx="84580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71">
                <a:extLst>
                  <a:ext uri="{FF2B5EF4-FFF2-40B4-BE49-F238E27FC236}">
                    <a16:creationId xmlns:a16="http://schemas.microsoft.com/office/drawing/2014/main" id="{A89E5E6E-6E53-52C6-A568-3614247311A8}"/>
                  </a:ext>
                </a:extLst>
              </p:cNvPr>
              <p:cNvSpPr txBox="1"/>
              <p:nvPr/>
            </p:nvSpPr>
            <p:spPr>
              <a:xfrm>
                <a:off x="6634847" y="1512696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1,1,2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71">
                <a:extLst>
                  <a:ext uri="{FF2B5EF4-FFF2-40B4-BE49-F238E27FC236}">
                    <a16:creationId xmlns:a16="http://schemas.microsoft.com/office/drawing/2014/main" id="{A89E5E6E-6E53-52C6-A568-3614247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47" y="1512696"/>
                <a:ext cx="84580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72">
                <a:extLst>
                  <a:ext uri="{FF2B5EF4-FFF2-40B4-BE49-F238E27FC236}">
                    <a16:creationId xmlns:a16="http://schemas.microsoft.com/office/drawing/2014/main" id="{E0A09BF1-3D3A-3D4D-8DE4-111EE52A6239}"/>
                  </a:ext>
                </a:extLst>
              </p:cNvPr>
              <p:cNvSpPr txBox="1"/>
              <p:nvPr/>
            </p:nvSpPr>
            <p:spPr>
              <a:xfrm>
                <a:off x="4484147" y="5229133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1,2,1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72">
                <a:extLst>
                  <a:ext uri="{FF2B5EF4-FFF2-40B4-BE49-F238E27FC236}">
                    <a16:creationId xmlns:a16="http://schemas.microsoft.com/office/drawing/2014/main" id="{E0A09BF1-3D3A-3D4D-8DE4-111EE52A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47" y="5229133"/>
                <a:ext cx="84580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73">
                <a:extLst>
                  <a:ext uri="{FF2B5EF4-FFF2-40B4-BE49-F238E27FC236}">
                    <a16:creationId xmlns:a16="http://schemas.microsoft.com/office/drawing/2014/main" id="{E7C6EFB3-005E-8402-C09B-05F0579F9B3B}"/>
                  </a:ext>
                </a:extLst>
              </p:cNvPr>
              <p:cNvSpPr txBox="1"/>
              <p:nvPr/>
            </p:nvSpPr>
            <p:spPr>
              <a:xfrm>
                <a:off x="6218274" y="5229133"/>
                <a:ext cx="84580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1,2,2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TextBox 73">
                <a:extLst>
                  <a:ext uri="{FF2B5EF4-FFF2-40B4-BE49-F238E27FC236}">
                    <a16:creationId xmlns:a16="http://schemas.microsoft.com/office/drawing/2014/main" id="{E7C6EFB3-005E-8402-C09B-05F0579F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74" y="5229133"/>
                <a:ext cx="84580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65691B0C-4628-1F66-AE0F-B8BA13B2C1B1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5271383" y="2055082"/>
            <a:ext cx="474075" cy="916514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64D557-526D-3644-5234-43C68AE4BB5B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45458" y="1990584"/>
            <a:ext cx="1312294" cy="981012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E032FC1B-43C8-4C10-5E0F-88415D97B205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907052" y="4458203"/>
            <a:ext cx="851727" cy="770930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FF5F23F0-4753-3E68-A892-E44B16BE7B42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58779" y="4458203"/>
            <a:ext cx="882400" cy="770930"/>
          </a:xfrm>
          <a:prstGeom prst="straightConnector1">
            <a:avLst/>
          </a:prstGeom>
          <a:ln w="1905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78">
                <a:extLst>
                  <a:ext uri="{FF2B5EF4-FFF2-40B4-BE49-F238E27FC236}">
                    <a16:creationId xmlns:a16="http://schemas.microsoft.com/office/drawing/2014/main" id="{23A6AC5D-055B-649F-1E84-BB9DDD779024}"/>
                  </a:ext>
                </a:extLst>
              </p:cNvPr>
              <p:cNvSpPr txBox="1"/>
              <p:nvPr/>
            </p:nvSpPr>
            <p:spPr>
              <a:xfrm>
                <a:off x="3754564" y="1281322"/>
                <a:ext cx="2125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r>
                        <a:rPr lang="en-US" altLang="zh-CN" sz="1600" i="1" baseline="-250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1,1,1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)=0.6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7" name="TextBox 78">
                <a:extLst>
                  <a:ext uri="{FF2B5EF4-FFF2-40B4-BE49-F238E27FC236}">
                    <a16:creationId xmlns:a16="http://schemas.microsoft.com/office/drawing/2014/main" id="{23A6AC5D-055B-649F-1E84-BB9DDD77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564" y="1281322"/>
                <a:ext cx="2125847" cy="338554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79">
                <a:extLst>
                  <a:ext uri="{FF2B5EF4-FFF2-40B4-BE49-F238E27FC236}">
                    <a16:creationId xmlns:a16="http://schemas.microsoft.com/office/drawing/2014/main" id="{B6182622-1532-25DF-4434-6C2CC9FA1251}"/>
                  </a:ext>
                </a:extLst>
              </p:cNvPr>
              <p:cNvSpPr txBox="1"/>
              <p:nvPr/>
            </p:nvSpPr>
            <p:spPr>
              <a:xfrm>
                <a:off x="6573556" y="1299019"/>
                <a:ext cx="2120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0.4=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r>
                        <a:rPr lang="en-US" altLang="zh-CN" sz="1600" i="1" baseline="-25000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1,1,2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</m:t>
                      </m:r>
                      <m:r>
                        <a:rPr lang="en-US" altLang="zh-CN" sz="1600" i="1" baseline="-2500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8" name="TextBox 79">
                <a:extLst>
                  <a:ext uri="{FF2B5EF4-FFF2-40B4-BE49-F238E27FC236}">
                    <a16:creationId xmlns:a16="http://schemas.microsoft.com/office/drawing/2014/main" id="{B6182622-1532-25DF-4434-6C2CC9FA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556" y="1299019"/>
                <a:ext cx="2120207" cy="338554"/>
              </a:xfrm>
              <a:prstGeom prst="rect">
                <a:avLst/>
              </a:prstGeom>
              <a:blipFill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80">
            <a:extLst>
              <a:ext uri="{FF2B5EF4-FFF2-40B4-BE49-F238E27FC236}">
                <a16:creationId xmlns:a16="http://schemas.microsoft.com/office/drawing/2014/main" id="{70B6EA5D-7BF5-5E0C-02D7-0E9FACD1CF62}"/>
              </a:ext>
            </a:extLst>
          </p:cNvPr>
          <p:cNvSpPr txBox="1"/>
          <p:nvPr/>
        </p:nvSpPr>
        <p:spPr>
          <a:xfrm>
            <a:off x="4864484" y="4610466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7CDAD50D-1762-3E04-401C-87B228CAE27D}"/>
              </a:ext>
            </a:extLst>
          </p:cNvPr>
          <p:cNvSpPr txBox="1"/>
          <p:nvPr/>
        </p:nvSpPr>
        <p:spPr>
          <a:xfrm>
            <a:off x="6108936" y="4552009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82">
                <a:extLst>
                  <a:ext uri="{FF2B5EF4-FFF2-40B4-BE49-F238E27FC236}">
                    <a16:creationId xmlns:a16="http://schemas.microsoft.com/office/drawing/2014/main" id="{5FEBDC60-76F0-5B79-07CC-6C478CF92A7B}"/>
                  </a:ext>
                </a:extLst>
              </p:cNvPr>
              <p:cNvSpPr txBox="1"/>
              <p:nvPr/>
            </p:nvSpPr>
            <p:spPr>
              <a:xfrm>
                <a:off x="3327550" y="2964205"/>
                <a:ext cx="166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1" name="TextBox 82">
                <a:extLst>
                  <a:ext uri="{FF2B5EF4-FFF2-40B4-BE49-F238E27FC236}">
                    <a16:creationId xmlns:a16="http://schemas.microsoft.com/office/drawing/2014/main" id="{5FEBDC60-76F0-5B79-07CC-6C478CF92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50" y="2964205"/>
                <a:ext cx="1666804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8D7350-A4DB-2C79-D6B7-3ABCFAD2B304}"/>
              </a:ext>
            </a:extLst>
          </p:cNvPr>
          <p:cNvSpPr txBox="1"/>
          <p:nvPr/>
        </p:nvSpPr>
        <p:spPr>
          <a:xfrm>
            <a:off x="1604046" y="126593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奖励（概率分布）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05AC2A-1CED-8FC0-AFAF-5ECFBD08CCD2}"/>
              </a:ext>
            </a:extLst>
          </p:cNvPr>
          <p:cNvSpPr txBox="1"/>
          <p:nvPr/>
        </p:nvSpPr>
        <p:spPr>
          <a:xfrm>
            <a:off x="2556865" y="45520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策略（概率分布）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82">
                <a:extLst>
                  <a:ext uri="{FF2B5EF4-FFF2-40B4-BE49-F238E27FC236}">
                    <a16:creationId xmlns:a16="http://schemas.microsoft.com/office/drawing/2014/main" id="{573AB92B-3AB3-BC6E-5511-9EA1B6311AC4}"/>
                  </a:ext>
                </a:extLst>
              </p:cNvPr>
              <p:cNvSpPr txBox="1"/>
              <p:nvPr/>
            </p:nvSpPr>
            <p:spPr>
              <a:xfrm>
                <a:off x="3327550" y="4112890"/>
                <a:ext cx="166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=0.5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7" name="TextBox 82">
                <a:extLst>
                  <a:ext uri="{FF2B5EF4-FFF2-40B4-BE49-F238E27FC236}">
                    <a16:creationId xmlns:a16="http://schemas.microsoft.com/office/drawing/2014/main" id="{573AB92B-3AB3-BC6E-5511-9EA1B6311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50" y="4112890"/>
                <a:ext cx="1666804" cy="369332"/>
              </a:xfrm>
              <a:prstGeom prst="rect">
                <a:avLst/>
              </a:prstGeom>
              <a:blipFill>
                <a:blip r:embed="rId1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62">
                <a:extLst>
                  <a:ext uri="{FF2B5EF4-FFF2-40B4-BE49-F238E27FC236}">
                    <a16:creationId xmlns:a16="http://schemas.microsoft.com/office/drawing/2014/main" id="{8CC50D1D-A5BD-799E-B9C5-EDE3F7330368}"/>
                  </a:ext>
                </a:extLst>
              </p:cNvPr>
              <p:cNvSpPr txBox="1"/>
              <p:nvPr/>
            </p:nvSpPr>
            <p:spPr>
              <a:xfrm>
                <a:off x="7611056" y="3169253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=0.4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TextBox 62">
                <a:extLst>
                  <a:ext uri="{FF2B5EF4-FFF2-40B4-BE49-F238E27FC236}">
                    <a16:creationId xmlns:a16="http://schemas.microsoft.com/office/drawing/2014/main" id="{8CC50D1D-A5BD-799E-B9C5-EDE3F7330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56" y="3169253"/>
                <a:ext cx="2201836" cy="338554"/>
              </a:xfrm>
              <a:prstGeom prst="rect">
                <a:avLst/>
              </a:prstGeom>
              <a:blipFill>
                <a:blip r:embed="rId17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62">
                <a:extLst>
                  <a:ext uri="{FF2B5EF4-FFF2-40B4-BE49-F238E27FC236}">
                    <a16:creationId xmlns:a16="http://schemas.microsoft.com/office/drawing/2014/main" id="{5299213F-0CA0-0A06-F5C4-053BD3F5AC08}"/>
                  </a:ext>
                </a:extLst>
              </p:cNvPr>
              <p:cNvSpPr txBox="1"/>
              <p:nvPr/>
            </p:nvSpPr>
            <p:spPr>
              <a:xfrm>
                <a:off x="7611056" y="4141454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=0.7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" name="TextBox 62">
                <a:extLst>
                  <a:ext uri="{FF2B5EF4-FFF2-40B4-BE49-F238E27FC236}">
                    <a16:creationId xmlns:a16="http://schemas.microsoft.com/office/drawing/2014/main" id="{5299213F-0CA0-0A06-F5C4-053BD3F5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56" y="4141454"/>
                <a:ext cx="2201836" cy="338554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62">
                <a:extLst>
                  <a:ext uri="{FF2B5EF4-FFF2-40B4-BE49-F238E27FC236}">
                    <a16:creationId xmlns:a16="http://schemas.microsoft.com/office/drawing/2014/main" id="{E80E324F-C2F3-314E-203C-7EB96EE72949}"/>
                  </a:ext>
                </a:extLst>
              </p:cNvPr>
              <p:cNvSpPr txBox="1"/>
              <p:nvPr/>
            </p:nvSpPr>
            <p:spPr>
              <a:xfrm>
                <a:off x="7014682" y="5258501"/>
                <a:ext cx="2201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=0.6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TextBox 62">
                <a:extLst>
                  <a:ext uri="{FF2B5EF4-FFF2-40B4-BE49-F238E27FC236}">
                    <a16:creationId xmlns:a16="http://schemas.microsoft.com/office/drawing/2014/main" id="{E80E324F-C2F3-314E-203C-7EB96EE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82" y="5258501"/>
                <a:ext cx="2201836" cy="338554"/>
              </a:xfrm>
              <a:prstGeom prst="rect">
                <a:avLst/>
              </a:prstGeom>
              <a:blipFill>
                <a:blip r:embed="rId1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73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201BC-AB43-2647-B394-14504E9A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819" y="1910865"/>
            <a:ext cx="4184952" cy="41112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初始状态：</a:t>
            </a:r>
            <a:r>
              <a:rPr kumimoji="1" lang="en-US" altLang="zh-CN" sz="2000" dirty="0"/>
              <a:t>START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当前玩家：单个玩家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合法动作：上下左右（不撞墙不出界）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状态转移：依概率进行，</a:t>
            </a:r>
            <a:r>
              <a:rPr kumimoji="1" lang="en-US" altLang="zh-CN" sz="2000" dirty="0"/>
              <a:t>0.8</a:t>
            </a:r>
            <a:r>
              <a:rPr kumimoji="1" lang="zh-CN" altLang="en-US" sz="2000" dirty="0"/>
              <a:t> 动作成功，</a:t>
            </a:r>
            <a:r>
              <a:rPr kumimoji="1" lang="en-US" altLang="zh-CN" sz="2000" dirty="0"/>
              <a:t>0.2</a:t>
            </a:r>
            <a:r>
              <a:rPr kumimoji="1" lang="zh-CN" altLang="en-US" sz="2000" dirty="0"/>
              <a:t>动作不成功，偏左右各</a:t>
            </a:r>
            <a:r>
              <a:rPr kumimoji="1" lang="en-US" altLang="zh-CN" sz="2000" dirty="0"/>
              <a:t>0.1</a:t>
            </a:r>
            <a:r>
              <a:rPr kumimoji="1" lang="zh-CN" altLang="en-US" sz="2000" dirty="0"/>
              <a:t>概率</a:t>
            </a:r>
            <a:endParaRPr kumimoji="1"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000" dirty="0"/>
              <a:t>终止状态：右上角，有两个奖励函数：到达</a:t>
            </a:r>
            <a:r>
              <a:rPr kumimoji="1" lang="en-US" altLang="zh-CN" sz="2000" dirty="0"/>
              <a:t>+1</a:t>
            </a:r>
            <a:r>
              <a:rPr kumimoji="1" lang="zh-CN" altLang="en-US" sz="2000" dirty="0"/>
              <a:t>得</a:t>
            </a:r>
            <a:r>
              <a:rPr kumimoji="1" lang="en-US" altLang="zh-CN" sz="2000" dirty="0"/>
              <a:t>+1</a:t>
            </a:r>
            <a:r>
              <a:rPr kumimoji="1" lang="zh-CN" altLang="en-US" sz="2000" dirty="0"/>
              <a:t>，到达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得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，其他状态</a:t>
            </a:r>
            <a:r>
              <a:rPr kumimoji="1" lang="en-US" altLang="zh-CN" sz="2000" dirty="0"/>
              <a:t>-0.04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sz="2000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2662B3C-3D5D-2C8F-32A7-F602E8E7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奖励函数对智能体最优策略的影响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C90D7B-5C29-2B72-90CD-1A4FEA4F81A4}"/>
              </a:ext>
            </a:extLst>
          </p:cNvPr>
          <p:cNvSpPr txBox="1"/>
          <p:nvPr/>
        </p:nvSpPr>
        <p:spPr>
          <a:xfrm>
            <a:off x="2711132" y="1578533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r>
              <a:rPr kumimoji="1" lang="zh-CN" altLang="en-US" sz="2400" dirty="0">
                <a:latin typeface="+mj-ea"/>
                <a:ea typeface="+mj-ea"/>
              </a:rPr>
              <a:t>*</a:t>
            </a:r>
            <a:r>
              <a:rPr kumimoji="1" lang="en-US" altLang="zh-CN" sz="2400" dirty="0">
                <a:latin typeface="+mj-ea"/>
                <a:ea typeface="+mj-ea"/>
              </a:rPr>
              <a:t>3</a:t>
            </a:r>
            <a:r>
              <a:rPr kumimoji="1" lang="zh-CN" altLang="en-US" sz="2400" dirty="0">
                <a:latin typeface="+mj-ea"/>
                <a:ea typeface="+mj-ea"/>
              </a:rPr>
              <a:t> 网格世界 </a:t>
            </a:r>
            <a:r>
              <a:rPr kumimoji="1" lang="zh-CN" altLang="en-US" sz="2400" b="1" dirty="0">
                <a:solidFill>
                  <a:srgbClr val="931000"/>
                </a:solidFill>
                <a:latin typeface="+mj-ea"/>
                <a:ea typeface="+mj-ea"/>
              </a:rPr>
              <a:t>环境</a:t>
            </a:r>
            <a:endParaRPr kumimoji="1" lang="en-US" altLang="zh-CN" sz="2400" b="1" dirty="0">
              <a:solidFill>
                <a:srgbClr val="931000"/>
              </a:solidFill>
              <a:latin typeface="+mj-ea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94FE0A-89F5-E51B-A792-A56CCFE1CF59}"/>
              </a:ext>
            </a:extLst>
          </p:cNvPr>
          <p:cNvGrpSpPr/>
          <p:nvPr/>
        </p:nvGrpSpPr>
        <p:grpSpPr>
          <a:xfrm>
            <a:off x="405114" y="2199969"/>
            <a:ext cx="6702967" cy="3468056"/>
            <a:chOff x="1818468" y="2609199"/>
            <a:chExt cx="4664580" cy="241341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4C7B3F8-7F43-BEBB-8C7F-7F8A8C4B4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468" y="2609199"/>
              <a:ext cx="4664580" cy="241341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47F926-129A-8346-D743-FE9EBF2E180B}"/>
                </a:ext>
              </a:extLst>
            </p:cNvPr>
            <p:cNvSpPr txBox="1"/>
            <p:nvPr/>
          </p:nvSpPr>
          <p:spPr>
            <a:xfrm>
              <a:off x="2710251" y="3429000"/>
              <a:ext cx="556871" cy="321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墙壁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8B1025-88CE-BFD4-782C-B6B1C2FD4CB8}"/>
                </a:ext>
              </a:extLst>
            </p:cNvPr>
            <p:cNvSpPr txBox="1"/>
            <p:nvPr/>
          </p:nvSpPr>
          <p:spPr>
            <a:xfrm>
              <a:off x="2180270" y="286307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4755BE-04BC-923A-5C48-D406559BF7DF}"/>
                </a:ext>
              </a:extLst>
            </p:cNvPr>
            <p:cNvSpPr txBox="1"/>
            <p:nvPr/>
          </p:nvSpPr>
          <p:spPr>
            <a:xfrm>
              <a:off x="2780782" y="286307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C4CEBF-B748-EA76-B39D-D0B1EF645201}"/>
                </a:ext>
              </a:extLst>
            </p:cNvPr>
            <p:cNvSpPr txBox="1"/>
            <p:nvPr/>
          </p:nvSpPr>
          <p:spPr>
            <a:xfrm>
              <a:off x="3351611" y="2871115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A053F5-E74B-488A-5BBF-5E3FBD27901C}"/>
                </a:ext>
              </a:extLst>
            </p:cNvPr>
            <p:cNvSpPr txBox="1"/>
            <p:nvPr/>
          </p:nvSpPr>
          <p:spPr>
            <a:xfrm>
              <a:off x="2750216" y="4048850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04FC45-2273-9BA2-7BE5-9990B336FA7B}"/>
                </a:ext>
              </a:extLst>
            </p:cNvPr>
            <p:cNvSpPr txBox="1"/>
            <p:nvPr/>
          </p:nvSpPr>
          <p:spPr>
            <a:xfrm>
              <a:off x="3350728" y="4048850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6BDCFE-9B7E-0735-754C-29AFAF011159}"/>
                </a:ext>
              </a:extLst>
            </p:cNvPr>
            <p:cNvSpPr txBox="1"/>
            <p:nvPr/>
          </p:nvSpPr>
          <p:spPr>
            <a:xfrm>
              <a:off x="3921557" y="4056887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96D3E-4AED-40A7-46E5-AD1DC69104F7}"/>
                </a:ext>
              </a:extLst>
            </p:cNvPr>
            <p:cNvSpPr txBox="1"/>
            <p:nvPr/>
          </p:nvSpPr>
          <p:spPr>
            <a:xfrm>
              <a:off x="3351072" y="3459982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2380E-33D3-85CE-D3E2-D59D6DDFA76F}"/>
                </a:ext>
              </a:extLst>
            </p:cNvPr>
            <p:cNvSpPr txBox="1"/>
            <p:nvPr/>
          </p:nvSpPr>
          <p:spPr>
            <a:xfrm>
              <a:off x="2152459" y="3475168"/>
              <a:ext cx="455358" cy="23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-0.04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43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0F9DEDC-476E-98A2-7903-0FA4F0363EE5}"/>
              </a:ext>
            </a:extLst>
          </p:cNvPr>
          <p:cNvGrpSpPr/>
          <p:nvPr/>
        </p:nvGrpSpPr>
        <p:grpSpPr>
          <a:xfrm>
            <a:off x="423572" y="2263572"/>
            <a:ext cx="6235838" cy="3589071"/>
            <a:chOff x="1850684" y="2282518"/>
            <a:chExt cx="4767119" cy="27437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404FAA7-3503-4142-9770-1056D40B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684" y="2282518"/>
              <a:ext cx="4767119" cy="2743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5B386F-3E07-A159-DB10-03D88567AC1E}"/>
                </a:ext>
              </a:extLst>
            </p:cNvPr>
            <p:cNvSpPr txBox="1"/>
            <p:nvPr/>
          </p:nvSpPr>
          <p:spPr>
            <a:xfrm>
              <a:off x="2407212" y="4041268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TKaiti" panose="02010600040101010101" pitchFamily="2" charset="-122"/>
                  <a:ea typeface="STKaiti" panose="02010600040101010101" pitchFamily="2" charset="-122"/>
                </a:rPr>
                <a:t>R(s)=-0.04</a:t>
              </a: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201BC-AB43-2647-B394-14504E9A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82" y="1844687"/>
            <a:ext cx="3870724" cy="350113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≤ −1.6284, </a:t>
            </a:r>
            <a:r>
              <a:rPr lang="zh-CN" altLang="en-US" dirty="0"/>
              <a:t>生活如此痛苦</a:t>
            </a:r>
            <a:r>
              <a:rPr lang="en-US" altLang="zh-CN" dirty="0"/>
              <a:t>, </a:t>
            </a:r>
            <a:r>
              <a:rPr lang="zh-CN" altLang="en-US" dirty="0"/>
              <a:t>直接奔向最近的出口即使奖励是</a:t>
            </a:r>
            <a:r>
              <a:rPr lang="en-US" altLang="zh-CN" dirty="0"/>
              <a:t> –1. 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/>
              <a:t>−0.4278 ≤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≤ −0.0850, </a:t>
            </a:r>
            <a:r>
              <a:rPr lang="zh-CN" altLang="en-US" dirty="0"/>
              <a:t>生活不愉快，走最短路去</a:t>
            </a:r>
            <a:r>
              <a:rPr lang="en-US" altLang="zh-CN" dirty="0"/>
              <a:t>+1 </a:t>
            </a:r>
            <a:r>
              <a:rPr lang="zh-CN" altLang="en-US" dirty="0"/>
              <a:t>出口，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甘冒偶尔落入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出口的风险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/>
              <a:t>−0.0221 &lt;</a:t>
            </a:r>
            <a:r>
              <a:rPr lang="en-US" altLang="zh-CN" dirty="0">
                <a:solidFill>
                  <a:srgbClr val="931000"/>
                </a:solidFill>
              </a:rPr>
              <a:t> R(s) </a:t>
            </a:r>
            <a:r>
              <a:rPr lang="en-US" altLang="zh-CN" dirty="0"/>
              <a:t>&lt; 0, </a:t>
            </a:r>
            <a:r>
              <a:rPr lang="zh-CN" altLang="en-US" dirty="0"/>
              <a:t>最优策略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完全不冒风险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931000"/>
                </a:solidFill>
              </a:rPr>
              <a:t>R(s) </a:t>
            </a:r>
            <a:r>
              <a:rPr lang="en-US" altLang="zh-CN" dirty="0"/>
              <a:t>&gt; 0, </a:t>
            </a:r>
            <a:r>
              <a:rPr lang="zh-CN" altLang="en-US" dirty="0"/>
              <a:t>生活是如此惬意，躲避出口，不出去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2C4E1928-91D6-22B7-1137-31BF2DE0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奖励函数对智能体最优策略的影响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B57684-8ED8-0F6C-3CEC-AB1E4E1C78BB}"/>
              </a:ext>
            </a:extLst>
          </p:cNvPr>
          <p:cNvSpPr txBox="1"/>
          <p:nvPr/>
        </p:nvSpPr>
        <p:spPr>
          <a:xfrm>
            <a:off x="1602289" y="1595849"/>
            <a:ext cx="4044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+mj-ea"/>
                <a:ea typeface="+mj-ea"/>
              </a:rPr>
              <a:t>4</a:t>
            </a:r>
            <a:r>
              <a:rPr kumimoji="1" lang="zh-CN" altLang="en-US" sz="2000" dirty="0">
                <a:latin typeface="+mj-ea"/>
                <a:ea typeface="+mj-ea"/>
              </a:rPr>
              <a:t>*</a:t>
            </a:r>
            <a:r>
              <a:rPr kumimoji="1" lang="en-US" altLang="zh-CN" sz="2000" dirty="0">
                <a:latin typeface="+mj-ea"/>
                <a:ea typeface="+mj-ea"/>
              </a:rPr>
              <a:t>3</a:t>
            </a:r>
            <a:r>
              <a:rPr kumimoji="1" lang="zh-CN" altLang="en-US" sz="2000" dirty="0">
                <a:latin typeface="+mj-ea"/>
                <a:ea typeface="+mj-ea"/>
              </a:rPr>
              <a:t> 网格世界  </a:t>
            </a:r>
            <a:r>
              <a:rPr kumimoji="1" lang="zh-CN" altLang="en-US" sz="2000" b="1" dirty="0">
                <a:solidFill>
                  <a:srgbClr val="931000"/>
                </a:solidFill>
                <a:latin typeface="+mj-ea"/>
                <a:ea typeface="+mj-ea"/>
              </a:rPr>
              <a:t>智能体最优策略：</a:t>
            </a:r>
            <a:endParaRPr kumimoji="1" lang="en-US" altLang="zh-CN" sz="2000" b="1" dirty="0">
              <a:solidFill>
                <a:srgbClr val="931000"/>
              </a:solidFill>
              <a:latin typeface="+mj-ea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E3A1FF-FAE8-F180-B9BC-2A045A37DD8E}"/>
              </a:ext>
            </a:extLst>
          </p:cNvPr>
          <p:cNvSpPr txBox="1"/>
          <p:nvPr/>
        </p:nvSpPr>
        <p:spPr>
          <a:xfrm>
            <a:off x="2072967" y="5980968"/>
            <a:ext cx="762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931000"/>
                </a:solidFill>
                <a:latin typeface="+mj-ea"/>
                <a:ea typeface="+mj-ea"/>
              </a:rPr>
              <a:t>一个策略就是一张状态到动作的函数（简单情况就是一张映射表）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74B2C-CB16-BAA0-C2AB-11BD378C4ADB}"/>
              </a:ext>
            </a:extLst>
          </p:cNvPr>
          <p:cNvSpPr txBox="1"/>
          <p:nvPr/>
        </p:nvSpPr>
        <p:spPr>
          <a:xfrm>
            <a:off x="6543418" y="1536640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如果其他状态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R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不是</a:t>
            </a:r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-0.04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，会怎么样？</a:t>
            </a:r>
            <a:endParaRPr lang="en-US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4015D6-FF2D-6E00-5CFB-CED7E2665D5D}"/>
              </a:ext>
            </a:extLst>
          </p:cNvPr>
          <p:cNvCxnSpPr>
            <a:cxnSpLocks/>
          </p:cNvCxnSpPr>
          <p:nvPr/>
        </p:nvCxnSpPr>
        <p:spPr>
          <a:xfrm flipH="1">
            <a:off x="4676172" y="1994735"/>
            <a:ext cx="1941629" cy="41150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DD3AE0-B8E9-D624-68AF-F1C7C73CDEF6}"/>
              </a:ext>
            </a:extLst>
          </p:cNvPr>
          <p:cNvCxnSpPr>
            <a:cxnSpLocks/>
          </p:cNvCxnSpPr>
          <p:nvPr/>
        </p:nvCxnSpPr>
        <p:spPr>
          <a:xfrm flipH="1">
            <a:off x="6285053" y="2919862"/>
            <a:ext cx="430469" cy="8955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E9DFB0-A7CD-C720-3B23-8DF0EECB9B26}"/>
              </a:ext>
            </a:extLst>
          </p:cNvPr>
          <p:cNvCxnSpPr>
            <a:cxnSpLocks/>
          </p:cNvCxnSpPr>
          <p:nvPr/>
        </p:nvCxnSpPr>
        <p:spPr>
          <a:xfrm flipH="1" flipV="1">
            <a:off x="6285053" y="4583126"/>
            <a:ext cx="407712" cy="1816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8D753-6A2C-023C-1F66-E97FF6883521}"/>
              </a:ext>
            </a:extLst>
          </p:cNvPr>
          <p:cNvCxnSpPr>
            <a:cxnSpLocks/>
          </p:cNvCxnSpPr>
          <p:nvPr/>
        </p:nvCxnSpPr>
        <p:spPr>
          <a:xfrm flipH="1" flipV="1">
            <a:off x="6201327" y="3206187"/>
            <a:ext cx="653209" cy="28489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387A70-8184-C60B-136B-8D27C088D1A7}"/>
              </a:ext>
            </a:extLst>
          </p:cNvPr>
          <p:cNvCxnSpPr>
            <a:cxnSpLocks/>
          </p:cNvCxnSpPr>
          <p:nvPr/>
        </p:nvCxnSpPr>
        <p:spPr>
          <a:xfrm flipH="1" flipV="1">
            <a:off x="4757195" y="4039565"/>
            <a:ext cx="2165493" cy="11154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88DE62-A469-3F0C-9E85-DDAE953994E8}"/>
                  </a:ext>
                </a:extLst>
              </p:cNvPr>
              <p:cNvSpPr/>
              <p:nvPr/>
            </p:nvSpPr>
            <p:spPr>
              <a:xfrm>
                <a:off x="3391382" y="3419278"/>
                <a:ext cx="1324205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&lt;−1.6284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88DE62-A469-3F0C-9E85-DDAE95399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382" y="3419278"/>
                <a:ext cx="1324205" cy="212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3B4DB5B-82F9-D80E-9E5A-8CA96A9A4A57}"/>
                  </a:ext>
                </a:extLst>
              </p:cNvPr>
              <p:cNvSpPr/>
              <p:nvPr/>
            </p:nvSpPr>
            <p:spPr>
              <a:xfrm>
                <a:off x="4636141" y="3419278"/>
                <a:ext cx="1924453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−0.4278&lt;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&lt;−0.0850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3B4DB5B-82F9-D80E-9E5A-8CA96A9A4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141" y="3419278"/>
                <a:ext cx="1924453" cy="212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D68770-F6AC-4646-F468-774AB2392B75}"/>
                  </a:ext>
                </a:extLst>
              </p:cNvPr>
              <p:cNvSpPr/>
              <p:nvPr/>
            </p:nvSpPr>
            <p:spPr>
              <a:xfrm>
                <a:off x="3091257" y="4764758"/>
                <a:ext cx="1924453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−0.0221&lt;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D68770-F6AC-4646-F468-774AB2392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57" y="4764758"/>
                <a:ext cx="1924453" cy="2124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6AB76A-4225-8606-3CB1-DEC98A33A41C}"/>
                  </a:ext>
                </a:extLst>
              </p:cNvPr>
              <p:cNvSpPr/>
              <p:nvPr/>
            </p:nvSpPr>
            <p:spPr>
              <a:xfrm>
                <a:off x="5179113" y="4754297"/>
                <a:ext cx="974038" cy="21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1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06AB76A-4225-8606-3CB1-DEC98A33A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13" y="4754297"/>
                <a:ext cx="974038" cy="212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4DE04-E885-4617-AF39-D832AE1C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2"/>
            <a:ext cx="10688483" cy="5364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强化学习基础知识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马尔科夫决策问题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基于价值函数的学习方法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贝尔曼方程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例子：</a:t>
            </a:r>
            <a:r>
              <a:rPr lang="en-US" altLang="zh-CN" dirty="0"/>
              <a:t>Q-learning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8383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06ADE-0562-15A1-3182-4D3D67A5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472C57-282A-7522-694A-25809CE5A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561" y="1357162"/>
                <a:ext cx="10590051" cy="500513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一个策略是好是坏，我们可以通过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价值函数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(value function)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sz="2400" dirty="0"/>
                  <a:t> 来评价</a:t>
                </a:r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931000"/>
                    </a:solidFill>
                  </a:rPr>
                  <a:t>状态价值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表示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出发执行</a:t>
                </a:r>
                <a:r>
                  <a:rPr lang="zh-CN" altLang="en" dirty="0"/>
                  <a:t>策略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 能获得的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累积收益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sz="2400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>
                  <a:solidFill>
                    <a:srgbClr val="931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显然从同一个状态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𝑠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出发，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越大，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𝜋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越好；使得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𝑉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最大的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就是最优策略，记作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𝜋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，执行</a:t>
                </a:r>
                <a:r>
                  <a:rPr kumimoji="1" lang="en-US" altLang="zh-CN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𝜋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得到的价值，就是最优价值，记作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𝑉</m:t>
                        </m:r>
                      </m:e>
                      <m:sup>
                        <m:r>
                          <a:rPr kumimoji="1" lang="en-US" altLang="zh-CN" sz="2400" b="0" i="1" dirty="0" smtClean="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931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4472C57-282A-7522-694A-25809CE5A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561" y="1357162"/>
                <a:ext cx="10590051" cy="5005137"/>
              </a:xfrm>
              <a:blipFill>
                <a:blip r:embed="rId3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73C58D-D962-4CC6-809E-96F12A38F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pPr/>
              <a:t>20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457B33-A974-0E74-3F42-87615FBB23A3}"/>
                  </a:ext>
                </a:extLst>
              </p:cNvPr>
              <p:cNvSpPr txBox="1"/>
              <p:nvPr/>
            </p:nvSpPr>
            <p:spPr>
              <a:xfrm>
                <a:off x="2259556" y="4062090"/>
                <a:ext cx="6591673" cy="42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代表从状态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开始，不断执行策略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 而得到的轨迹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2457B33-A974-0E74-3F42-87615FBB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556" y="4062090"/>
                <a:ext cx="6591673" cy="428259"/>
              </a:xfrm>
              <a:prstGeom prst="rect">
                <a:avLst/>
              </a:prstGeom>
              <a:blipFill>
                <a:blip r:embed="rId4"/>
                <a:stretch>
                  <a:fillRect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BE523-6FD1-E807-DA88-1733932B48FB}"/>
                  </a:ext>
                </a:extLst>
              </p:cNvPr>
              <p:cNvSpPr txBox="1"/>
              <p:nvPr/>
            </p:nvSpPr>
            <p:spPr>
              <a:xfrm>
                <a:off x="1731470" y="2641010"/>
                <a:ext cx="7956917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CBE523-6FD1-E807-DA88-1733932B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0" y="2641010"/>
                <a:ext cx="7956917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9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F3DF225-A9AF-E307-6D5A-B6D352170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967" y="1445022"/>
                <a:ext cx="9588733" cy="595753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931000"/>
                    </a:solidFill>
                  </a:rPr>
                  <a:t>状态价值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表示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出发执行</a:t>
                </a:r>
                <a:r>
                  <a:rPr lang="zh-CN" altLang="en" dirty="0"/>
                  <a:t>策略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dirty="0"/>
                  <a:t> 能获得的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累积收益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F3DF225-A9AF-E307-6D5A-B6D352170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967" y="1445022"/>
                <a:ext cx="9588733" cy="595753"/>
              </a:xfr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88288510-896F-D415-7D3B-CDAF40FC41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状态价值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和动作价值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标题 2">
                <a:extLst>
                  <a:ext uri="{FF2B5EF4-FFF2-40B4-BE49-F238E27FC236}">
                    <a16:creationId xmlns:a16="http://schemas.microsoft.com/office/drawing/2014/main" id="{88288510-896F-D415-7D3B-CDAF40FC4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136" t="-15179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4D92A-7F43-1E13-F68F-284D4BA6058E}"/>
                  </a:ext>
                </a:extLst>
              </p:cNvPr>
              <p:cNvSpPr txBox="1"/>
              <p:nvPr/>
            </p:nvSpPr>
            <p:spPr>
              <a:xfrm>
                <a:off x="1168285" y="3935078"/>
                <a:ext cx="9956915" cy="1061589"/>
              </a:xfrm>
              <a:prstGeom prst="rect">
                <a:avLst/>
              </a:prstGeom>
            </p:spPr>
            <p:txBody>
              <a:bodyPr vert="horz" lIns="91440" tIns="45720" rIns="91440" bIns="45720">
                <a:normAutofit/>
              </a:bodyPr>
              <a:lstStyle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latin typeface="+mj-ea"/>
                    <a:ea typeface="+mj-ea"/>
                  </a:defRPr>
                </a:lvl1pPr>
                <a:lvl2pPr marL="685800" indent="-228600">
                  <a:lnSpc>
                    <a:spcPct val="15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rgbClr val="931000"/>
                    </a:solidFill>
                    <a:latin typeface="+mj-ea"/>
                    <a:ea typeface="+mj-ea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latin typeface="+mj-ea"/>
                    <a:ea typeface="+mj-ea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+mj-ea"/>
                    <a:ea typeface="+mj-ea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latin typeface="+mj-ea"/>
                    <a:ea typeface="+mj-ea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动作价值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zh-CN" altLang="en" sz="2400" dirty="0"/>
                  <a:t>表示</a:t>
                </a:r>
                <a:r>
                  <a:rPr lang="zh-CN" altLang="en-US" sz="2400" dirty="0"/>
                  <a:t>从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/>
                  <a:t> 出发并做动作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/>
                  <a:t>，之后再执行</a:t>
                </a:r>
                <a:r>
                  <a:rPr lang="zh-CN" altLang="en" sz="2400" dirty="0"/>
                  <a:t>策略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 能获得的累积收益；有些时候计算动作价值更方便</a:t>
                </a:r>
                <a:endParaRPr lang="en" altLang="zh-CN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14D92A-7F43-1E13-F68F-284D4BA6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85" y="3935078"/>
                <a:ext cx="9956915" cy="1061589"/>
              </a:xfrm>
              <a:prstGeom prst="rect">
                <a:avLst/>
              </a:prstGeom>
              <a:blipFill>
                <a:blip r:embed="rId5"/>
                <a:stretch>
                  <a:fillRect l="-857" t="-4598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549FF4-CC40-7C25-3EA8-9367FB4B13DD}"/>
                  </a:ext>
                </a:extLst>
              </p:cNvPr>
              <p:cNvSpPr txBox="1"/>
              <p:nvPr/>
            </p:nvSpPr>
            <p:spPr>
              <a:xfrm>
                <a:off x="1731470" y="2326339"/>
                <a:ext cx="7956917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B549FF4-CC40-7C25-3EA8-9367FB4B1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0" y="2326339"/>
                <a:ext cx="7956917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B2D67F-EA1D-FD0B-5B3B-815F40424698}"/>
                  </a:ext>
                </a:extLst>
              </p:cNvPr>
              <p:cNvSpPr txBox="1"/>
              <p:nvPr/>
            </p:nvSpPr>
            <p:spPr>
              <a:xfrm>
                <a:off x="546100" y="5033390"/>
                <a:ext cx="11366500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DB2D67F-EA1D-FD0B-5B3B-815F4042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5033390"/>
                <a:ext cx="11366500" cy="1266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64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2" y="1400524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预告：基于价值的方法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通过与环境的交互学习价值函数</a:t>
            </a:r>
            <a:r>
              <a:rPr lang="en-US" altLang="zh-CN" dirty="0"/>
              <a:t>/Q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时序差分学习 </a:t>
            </a:r>
            <a:r>
              <a:rPr lang="en-US" altLang="zh-CN" dirty="0"/>
              <a:t>(Temporal difference (TD) learning)</a:t>
            </a:r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22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/>
              <p:nvPr/>
            </p:nvSpPr>
            <p:spPr>
              <a:xfrm>
                <a:off x="1854969" y="4391395"/>
                <a:ext cx="5796074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969" y="4391395"/>
                <a:ext cx="5796074" cy="5091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976835AC-D90F-0538-8834-FB6EE48DC704}"/>
                  </a:ext>
                </a:extLst>
              </p:cNvPr>
              <p:cNvSpPr txBox="1"/>
              <p:nvPr/>
            </p:nvSpPr>
            <p:spPr>
              <a:xfrm>
                <a:off x="1497742" y="3817225"/>
                <a:ext cx="5707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j-ea"/>
                    <a:ea typeface="+mj-ea"/>
                  </a:rPr>
                  <a:t>给出轨迹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+mj-ea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 …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j-ea"/>
                    <a:ea typeface="+mj-ea"/>
                  </a:rPr>
                  <a:t>，价值函数</a:t>
                </a:r>
              </a:p>
            </p:txBody>
          </p:sp>
        </mc:Choice>
        <mc:Fallback xmlns=""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976835AC-D90F-0538-8834-FB6EE48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742" y="3817225"/>
                <a:ext cx="5707588" cy="461665"/>
              </a:xfrm>
              <a:prstGeom prst="rect">
                <a:avLst/>
              </a:prstGeom>
              <a:blipFill>
                <a:blip r:embed="rId15"/>
                <a:stretch>
                  <a:fillRect l="-1709" t="-10526" r="-149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文本框 1038">
            <a:extLst>
              <a:ext uri="{FF2B5EF4-FFF2-40B4-BE49-F238E27FC236}">
                <a16:creationId xmlns:a16="http://schemas.microsoft.com/office/drawing/2014/main" id="{607BA887-0D97-5784-DAAC-662982D5E577}"/>
              </a:ext>
            </a:extLst>
          </p:cNvPr>
          <p:cNvSpPr txBox="1"/>
          <p:nvPr/>
        </p:nvSpPr>
        <p:spPr>
          <a:xfrm>
            <a:off x="4629656" y="4900573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 target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4FC3CC62-C4BF-D6F8-C5E5-09AFEC345722}"/>
              </a:ext>
            </a:extLst>
          </p:cNvPr>
          <p:cNvSpPr txBox="1"/>
          <p:nvPr/>
        </p:nvSpPr>
        <p:spPr>
          <a:xfrm>
            <a:off x="3912955" y="54621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cxnSp>
        <p:nvCxnSpPr>
          <p:cNvPr id="1042" name="直接箭头连接符 1041">
            <a:extLst>
              <a:ext uri="{FF2B5EF4-FFF2-40B4-BE49-F238E27FC236}">
                <a16:creationId xmlns:a16="http://schemas.microsoft.com/office/drawing/2014/main" id="{C015CB70-8432-8FD2-A873-C14954529E45}"/>
              </a:ext>
            </a:extLst>
          </p:cNvPr>
          <p:cNvCxnSpPr>
            <a:stCxn id="1040" idx="0"/>
          </p:cNvCxnSpPr>
          <p:nvPr/>
        </p:nvCxnSpPr>
        <p:spPr>
          <a:xfrm flipV="1">
            <a:off x="4351537" y="4851400"/>
            <a:ext cx="0" cy="610759"/>
          </a:xfrm>
          <a:prstGeom prst="straightConnector1">
            <a:avLst/>
          </a:prstGeom>
          <a:ln w="28575">
            <a:solidFill>
              <a:srgbClr val="FF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1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23</a:t>
            </a:fld>
            <a:endParaRPr lang="zh-CN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E52B87FE-EF6A-78C4-D173-4285428D4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961" y="1403318"/>
            <a:ext cx="6746039" cy="491666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理查德</a:t>
            </a:r>
            <a:r>
              <a:rPr lang="en-US" altLang="zh-CN" sz="2800" b="1" dirty="0"/>
              <a:t>·</a:t>
            </a:r>
            <a:r>
              <a:rPr lang="zh-CN" altLang="en-US" sz="2800" b="1" dirty="0"/>
              <a:t>贝尔曼</a:t>
            </a:r>
            <a:r>
              <a:rPr lang="en-US" altLang="zh-CN" sz="2800" b="1" dirty="0"/>
              <a:t>(Richard Bellman)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首先提出“维数灾难”</a:t>
            </a:r>
            <a:r>
              <a:rPr lang="zh-CN" altLang="en-US" sz="2000" dirty="0"/>
              <a:t>：维度增加时，问题规模呈指数级增长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b="1" dirty="0"/>
              <a:t>Bellman</a:t>
            </a:r>
            <a:r>
              <a:rPr lang="zh-CN" altLang="en-US" sz="2000" b="1" dirty="0"/>
              <a:t>方程</a:t>
            </a:r>
            <a:r>
              <a:rPr lang="zh-CN" altLang="en-US" sz="2000" dirty="0"/>
              <a:t>：用于最优控制理论。解决多阶段决策过程</a:t>
            </a:r>
            <a:r>
              <a:rPr lang="en-US" altLang="zh-CN" sz="2000" dirty="0"/>
              <a:t>(multi-stage decision process)</a:t>
            </a:r>
            <a:r>
              <a:rPr lang="zh-CN" altLang="en-US" sz="2000" dirty="0"/>
              <a:t>，是动态规划的数学基础。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动态规划</a:t>
            </a:r>
            <a:r>
              <a:rPr lang="en-US" altLang="zh-CN" sz="2000" b="1" dirty="0"/>
              <a:t>(Dynamic Programming)</a:t>
            </a:r>
            <a:r>
              <a:rPr lang="zh-CN" altLang="en-US" sz="2000" dirty="0"/>
              <a:t>：最早用于最优控制理论中，研究问题的优化方法。之后被抽象简化放入算法框架，幸运地成为了算法课程考察的一个知识点。</a:t>
            </a:r>
          </a:p>
        </p:txBody>
      </p:sp>
      <p:pic>
        <p:nvPicPr>
          <p:cNvPr id="18" name="Picture 6" descr="Richard Ernest Bellman.jpg">
            <a:extLst>
              <a:ext uri="{FF2B5EF4-FFF2-40B4-BE49-F238E27FC236}">
                <a16:creationId xmlns:a16="http://schemas.microsoft.com/office/drawing/2014/main" id="{1E7B338E-B78F-B4C7-0625-921F58BB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25" y="1450959"/>
            <a:ext cx="2722231" cy="324385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id="{F3AD550B-907A-4137-9661-14C62D23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Autofit/>
          </a:bodyPr>
          <a:lstStyle/>
          <a:p>
            <a:r>
              <a:rPr lang="zh-CN" altLang="en-US" dirty="0"/>
              <a:t>动态规划：数字三角形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8254039-1C3A-E1D8-6365-9A18210AD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39914"/>
            <a:ext cx="5302250" cy="433228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在数字三角形中寻找一条从顶部到底边的路径，使得路径上所经过的数字之和最大。路径上的每一步都只能往左下或右下走。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只需要求出这个最大和即可，不必给出具体路径。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97AD7-4AAD-503F-7AD3-037E752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1839914"/>
            <a:ext cx="3790950" cy="37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AC7ECC-C615-86BA-F1AB-D2191034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Bellman</a:t>
            </a:r>
            <a:r>
              <a:rPr lang="zh-CN" altLang="en-US" dirty="0"/>
              <a:t>方程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EA455C-2334-939B-AA47-23B8F5D29472}"/>
                  </a:ext>
                </a:extLst>
              </p:cNvPr>
              <p:cNvSpPr txBox="1"/>
              <p:nvPr/>
            </p:nvSpPr>
            <p:spPr>
              <a:xfrm>
                <a:off x="838200" y="1700328"/>
                <a:ext cx="7956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6EA455C-2334-939B-AA47-23B8F5D29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0328"/>
                <a:ext cx="79569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E0F96-46A4-8868-0B39-BC5DD10E0593}"/>
                  </a:ext>
                </a:extLst>
              </p:cNvPr>
              <p:cNvSpPr txBox="1"/>
              <p:nvPr/>
            </p:nvSpPr>
            <p:spPr>
              <a:xfrm>
                <a:off x="3194050" y="2584126"/>
                <a:ext cx="6108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+…|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E0F96-46A4-8868-0B39-BC5DD10E0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0" y="2584126"/>
                <a:ext cx="61087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CA23C0-4BAB-0AD6-CE6D-97B51020E333}"/>
                  </a:ext>
                </a:extLst>
              </p:cNvPr>
              <p:cNvSpPr txBox="1"/>
              <p:nvPr/>
            </p:nvSpPr>
            <p:spPr>
              <a:xfrm>
                <a:off x="3223939" y="3397584"/>
                <a:ext cx="7411236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…)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CCA23C0-4BAB-0AD6-CE6D-97B51020E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939" y="3397584"/>
                <a:ext cx="7411236" cy="564706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E02B24-B99D-AF74-BCC2-69FA929160AE}"/>
                  </a:ext>
                </a:extLst>
              </p:cNvPr>
              <p:cNvSpPr txBox="1"/>
              <p:nvPr/>
            </p:nvSpPr>
            <p:spPr>
              <a:xfrm>
                <a:off x="2604745" y="4809025"/>
                <a:ext cx="610870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E02B24-B99D-AF74-BCC2-69FA92916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45" y="4809025"/>
                <a:ext cx="6108700" cy="564706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0CB389-FAF7-449F-19AD-B0C7332779B2}"/>
                  </a:ext>
                </a:extLst>
              </p:cNvPr>
              <p:cNvSpPr txBox="1"/>
              <p:nvPr/>
            </p:nvSpPr>
            <p:spPr>
              <a:xfrm>
                <a:off x="3194050" y="5355198"/>
                <a:ext cx="6108700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l-GR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0CB389-FAF7-449F-19AD-B0C733277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50" y="5355198"/>
                <a:ext cx="6108700" cy="1029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677A0A25-5A5B-A7CD-2DAB-540464370E6B}"/>
                  </a:ext>
                </a:extLst>
              </p:cNvPr>
              <p:cNvSpPr txBox="1"/>
              <p:nvPr/>
            </p:nvSpPr>
            <p:spPr>
              <a:xfrm>
                <a:off x="3502953" y="4112695"/>
                <a:ext cx="9819152" cy="59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zh-C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+…]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677A0A25-5A5B-A7CD-2DAB-540464370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953" y="4112695"/>
                <a:ext cx="9819152" cy="595548"/>
              </a:xfrm>
              <a:prstGeom prst="rect">
                <a:avLst/>
              </a:prstGeom>
              <a:blipFill>
                <a:blip r:embed="rId8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1AC7ECC-C615-86BA-F1AB-D2191034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Bellman</a:t>
            </a:r>
            <a:r>
              <a:rPr lang="zh-CN" altLang="en-US" dirty="0"/>
              <a:t>方程</a:t>
            </a:r>
            <a:endParaRPr kumimoji="1" lang="zh-CN" altLang="en-US" dirty="0"/>
          </a:p>
        </p:txBody>
      </p:sp>
      <p:sp>
        <p:nvSpPr>
          <p:cNvPr id="4" name="文本占位符 7">
            <a:extLst>
              <a:ext uri="{FF2B5EF4-FFF2-40B4-BE49-F238E27FC236}">
                <a16:creationId xmlns:a16="http://schemas.microsoft.com/office/drawing/2014/main" id="{751B3117-8A04-CEC5-A6B2-353A7915EB6D}"/>
              </a:ext>
            </a:extLst>
          </p:cNvPr>
          <p:cNvSpPr txBox="1">
            <a:spLocks/>
          </p:cNvSpPr>
          <p:nvPr/>
        </p:nvSpPr>
        <p:spPr>
          <a:xfrm>
            <a:off x="2357441" y="1318662"/>
            <a:ext cx="3869531" cy="426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j-ea"/>
                <a:ea typeface="+mj-ea"/>
              </a:rPr>
              <a:t>Bellman</a:t>
            </a:r>
            <a:r>
              <a:rPr lang="zh-CN" altLang="en-US" sz="2400" dirty="0">
                <a:latin typeface="+mj-ea"/>
                <a:ea typeface="+mj-ea"/>
              </a:rPr>
              <a:t>期望方程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8">
                <a:extLst>
                  <a:ext uri="{FF2B5EF4-FFF2-40B4-BE49-F238E27FC236}">
                    <a16:creationId xmlns:a16="http://schemas.microsoft.com/office/drawing/2014/main" id="{56D81F25-DFBE-ED2D-31A6-9E696A5B2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3" y="2520842"/>
                <a:ext cx="5512096" cy="31734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nary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内容占位符 8">
                <a:extLst>
                  <a:ext uri="{FF2B5EF4-FFF2-40B4-BE49-F238E27FC236}">
                    <a16:creationId xmlns:a16="http://schemas.microsoft.com/office/drawing/2014/main" id="{56D81F25-DFBE-ED2D-31A6-9E696A5B2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3" y="2520842"/>
                <a:ext cx="5512096" cy="3173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9">
            <a:extLst>
              <a:ext uri="{FF2B5EF4-FFF2-40B4-BE49-F238E27FC236}">
                <a16:creationId xmlns:a16="http://schemas.microsoft.com/office/drawing/2014/main" id="{07D79387-34D3-AA4D-8040-38BD8A4B51B4}"/>
              </a:ext>
            </a:extLst>
          </p:cNvPr>
          <p:cNvSpPr txBox="1">
            <a:spLocks/>
          </p:cNvSpPr>
          <p:nvPr/>
        </p:nvSpPr>
        <p:spPr>
          <a:xfrm>
            <a:off x="6226972" y="1318663"/>
            <a:ext cx="3887391" cy="4265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1" kern="1200">
                <a:solidFill>
                  <a:schemeClr val="tx1"/>
                </a:solidFill>
                <a:latin typeface="STKaiti" panose="02010600040101010101" pitchFamily="2" charset="-122"/>
                <a:ea typeface="STKaiti" panose="02010600040101010101" pitchFamily="2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Bellman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最优方程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10">
                <a:extLst>
                  <a:ext uri="{FF2B5EF4-FFF2-40B4-BE49-F238E27FC236}">
                    <a16:creationId xmlns:a16="http://schemas.microsoft.com/office/drawing/2014/main" id="{E2D5C9F2-E5BA-C126-7A69-ECFB8B5EE8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647" y="3275628"/>
                <a:ext cx="7023682" cy="35823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p>
                                <m:sSupPr>
                                  <m:ctrlPr>
                                    <a:rPr lang="en-US" altLang="zh-CN" sz="2000" b="1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zh-CN" altLang="en-US" sz="2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zh-CN" altLang="en-US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内容占位符 10">
                <a:extLst>
                  <a:ext uri="{FF2B5EF4-FFF2-40B4-BE49-F238E27FC236}">
                    <a16:creationId xmlns:a16="http://schemas.microsoft.com/office/drawing/2014/main" id="{E2D5C9F2-E5BA-C126-7A69-ECFB8B5E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47" y="3275628"/>
                <a:ext cx="7023682" cy="3582372"/>
              </a:xfrm>
              <a:prstGeom prst="rect">
                <a:avLst/>
              </a:prstGeom>
              <a:blipFill>
                <a:blip r:embed="rId4"/>
                <a:stretch>
                  <a:fillRect t="-18375" b="-2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3">
            <a:extLst>
              <a:ext uri="{FF2B5EF4-FFF2-40B4-BE49-F238E27FC236}">
                <a16:creationId xmlns:a16="http://schemas.microsoft.com/office/drawing/2014/main" id="{CDCE3DF0-CEBF-90C1-B3B9-3CB379FBF659}"/>
              </a:ext>
            </a:extLst>
          </p:cNvPr>
          <p:cNvCxnSpPr>
            <a:cxnSpLocks/>
          </p:cNvCxnSpPr>
          <p:nvPr/>
        </p:nvCxnSpPr>
        <p:spPr>
          <a:xfrm>
            <a:off x="5721955" y="1745186"/>
            <a:ext cx="0" cy="41781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C6155E-A766-9C91-46CB-66D0451A3E46}"/>
                  </a:ext>
                </a:extLst>
              </p:cNvPr>
              <p:cNvSpPr txBox="1"/>
              <p:nvPr/>
            </p:nvSpPr>
            <p:spPr>
              <a:xfrm>
                <a:off x="5505450" y="2016486"/>
                <a:ext cx="6108700" cy="802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C6155E-A766-9C91-46CB-66D0451A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016486"/>
                <a:ext cx="6108700" cy="802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178424-0FB1-8545-65C2-9D2710467732}"/>
                  </a:ext>
                </a:extLst>
              </p:cNvPr>
              <p:cNvSpPr txBox="1"/>
              <p:nvPr/>
            </p:nvSpPr>
            <p:spPr>
              <a:xfrm>
                <a:off x="5505450" y="2520842"/>
                <a:ext cx="6108700" cy="454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kumimoji="0" lang="en-US" altLang="zh-C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178424-0FB1-8545-65C2-9D271046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2520842"/>
                <a:ext cx="6108700" cy="454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9A62BE-24FB-73AD-1340-51229FE519A5}"/>
                  </a:ext>
                </a:extLst>
              </p:cNvPr>
              <p:cNvSpPr txBox="1"/>
              <p:nvPr/>
            </p:nvSpPr>
            <p:spPr>
              <a:xfrm>
                <a:off x="-191082" y="4691205"/>
                <a:ext cx="61087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89A62BE-24FB-73AD-1340-51229FE51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082" y="4691205"/>
                <a:ext cx="61087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4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8BECC776-3993-066A-3532-2B31BBFC131B}"/>
              </a:ext>
            </a:extLst>
          </p:cNvPr>
          <p:cNvSpPr/>
          <p:nvPr/>
        </p:nvSpPr>
        <p:spPr>
          <a:xfrm>
            <a:off x="2371560" y="3205069"/>
            <a:ext cx="6005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4156881" y="43310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756646" y="45619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507298" y="4254472"/>
            <a:ext cx="1217883" cy="76622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25180" y="4254472"/>
            <a:ext cx="1381882" cy="307454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048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zh-CN" altLang="en-US" b="0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与</a:t>
                </a:r>
                <a:r>
                  <a:rPr kumimoji="1" lang="en-US" altLang="zh-CN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S</a:t>
                </a:r>
                <a:r>
                  <a:rPr kumimoji="1" lang="en-US" altLang="zh-CN" baseline="-25000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kumimoji="1" lang="zh-CN" altLang="en-US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048912" cy="369332"/>
              </a:xfrm>
              <a:prstGeom prst="rect">
                <a:avLst/>
              </a:prstGeom>
              <a:blipFill>
                <a:blip r:embed="rId5"/>
                <a:stretch>
                  <a:fillRect t="-12903" r="-830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25441C73-2288-ABED-EA4C-32A57D81E305}"/>
              </a:ext>
            </a:extLst>
          </p:cNvPr>
          <p:cNvSpPr txBox="1"/>
          <p:nvPr/>
        </p:nvSpPr>
        <p:spPr>
          <a:xfrm>
            <a:off x="1634291" y="2674237"/>
            <a:ext cx="221086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状态价值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en-US" altLang="zh-CN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π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4802578"/>
                <a:ext cx="5177008" cy="74297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′)]</m:t>
                      </m:r>
                    </m:oMath>
                  </m:oMathPara>
                </a14:m>
                <a:endParaRPr lang="en-US" altLang="zh-CN" sz="1600" dirty="0">
                  <a:solidFill>
                    <a:srgbClr val="931000"/>
                  </a:solidFill>
                </a:endParaRPr>
              </a:p>
            </p:txBody>
          </p:sp>
        </mc:Choice>
        <mc:Fallback xmlns="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02578"/>
                <a:ext cx="5177008" cy="74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/>
              <p:nvPr/>
            </p:nvSpPr>
            <p:spPr>
              <a:xfrm>
                <a:off x="1492224" y="4089943"/>
                <a:ext cx="214896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只要向下看一层就行了！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24" y="4089943"/>
                <a:ext cx="2148964" cy="646331"/>
              </a:xfrm>
              <a:prstGeom prst="rect">
                <a:avLst/>
              </a:prstGeom>
              <a:blipFill>
                <a:blip r:embed="rId7"/>
                <a:stretch>
                  <a:fillRect l="-2353" t="-5882"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A701ACCC-CA18-DA14-52EE-9D3918452100}"/>
              </a:ext>
            </a:extLst>
          </p:cNvPr>
          <p:cNvSpPr txBox="1"/>
          <p:nvPr/>
        </p:nvSpPr>
        <p:spPr>
          <a:xfrm>
            <a:off x="1641083" y="1667433"/>
            <a:ext cx="221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V</a:t>
            </a:r>
            <a:r>
              <a:rPr kumimoji="1" lang="en-US" altLang="zh-CN" baseline="-25000" dirty="0">
                <a:solidFill>
                  <a:srgbClr val="931000"/>
                </a:solidFill>
                <a:latin typeface="+mj-ea"/>
                <a:ea typeface="+mj-ea"/>
              </a:rPr>
              <a:t>π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任何局部解都是全局解的一部分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85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5573D00-E20B-BD6B-ED3A-4A214EE08F73}"/>
              </a:ext>
            </a:extLst>
          </p:cNvPr>
          <p:cNvSpPr/>
          <p:nvPr/>
        </p:nvSpPr>
        <p:spPr>
          <a:xfrm rot="650958">
            <a:off x="2267842" y="3209483"/>
            <a:ext cx="3723097" cy="12893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B6B931-A2AC-05FC-17F3-F8680C10F278}"/>
              </a:ext>
            </a:extLst>
          </p:cNvPr>
          <p:cNvSpPr txBox="1"/>
          <p:nvPr/>
        </p:nvSpPr>
        <p:spPr>
          <a:xfrm>
            <a:off x="1596031" y="2511910"/>
            <a:ext cx="2509020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动作价值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Q</a:t>
            </a:r>
            <a:r>
              <a:rPr kumimoji="1" lang="en-US" altLang="zh-CN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π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,a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期望方程示意图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en-US" altLang="zh-CN" sz="2400" baseline="-25000" dirty="0">
                <a:solidFill>
                  <a:schemeClr val="bg1"/>
                </a:solidFill>
              </a:rPr>
              <a:t>2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3998246" y="430084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333962" y="477810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stCxn id="7" idx="2"/>
            <a:endCxn id="21" idx="0"/>
          </p:cNvCxnSpPr>
          <p:nvPr/>
        </p:nvCxnSpPr>
        <p:spPr>
          <a:xfrm flipH="1">
            <a:off x="4348662" y="4254472"/>
            <a:ext cx="1376518" cy="46372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5725180" y="4254473"/>
            <a:ext cx="959198" cy="523633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0.7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4202312" y="2930399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1"/>
            <a:ext cx="1396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solidFill>
                  <a:schemeClr val="bg1"/>
                </a:solidFill>
              </a:rPr>
              <a:t>π</a:t>
            </a:r>
            <a:r>
              <a:rPr lang="en-US" altLang="zh-CN" sz="1600" dirty="0">
                <a:solidFill>
                  <a:schemeClr val="bg1"/>
                </a:solidFill>
              </a:rPr>
              <a:t>(s</a:t>
            </a:r>
            <a:r>
              <a:rPr lang="en-US" altLang="zh-CN" sz="1600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,a</a:t>
            </a:r>
            <a:r>
              <a:rPr lang="en-US" altLang="zh-CN" sz="1600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)=0.5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9133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913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17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/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177986" cy="369332"/>
              </a:xfrm>
              <a:prstGeom prst="rect">
                <a:avLst/>
              </a:prstGeom>
              <a:blipFill>
                <a:blip r:embed="rId5"/>
                <a:stretch>
                  <a:fillRect t="-12903" r="-397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/>
              <p:nvPr/>
            </p:nvSpPr>
            <p:spPr>
              <a:xfrm>
                <a:off x="1501848" y="4902029"/>
                <a:ext cx="4757922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solidFill>
                            <a:srgbClr val="931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baseline="-25000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baseline="-25000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931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931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931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931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48" y="4902029"/>
                <a:ext cx="4757922" cy="794961"/>
              </a:xfrm>
              <a:prstGeom prst="rect">
                <a:avLst/>
              </a:prstGeom>
              <a:blipFill>
                <a:blip r:embed="rId6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E91699DA-9846-1596-CFA8-B3B7A2ADB822}"/>
              </a:ext>
            </a:extLst>
          </p:cNvPr>
          <p:cNvSpPr txBox="1"/>
          <p:nvPr/>
        </p:nvSpPr>
        <p:spPr>
          <a:xfrm>
            <a:off x="1641083" y="1667433"/>
            <a:ext cx="2210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Q</a:t>
            </a:r>
            <a:r>
              <a:rPr kumimoji="1" lang="en-US" altLang="zh-CN" baseline="-25000" dirty="0">
                <a:solidFill>
                  <a:srgbClr val="931000"/>
                </a:solidFill>
                <a:latin typeface="+mj-ea"/>
                <a:ea typeface="+mj-ea"/>
              </a:rPr>
              <a:t>π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任何局部解都是全局解的一部分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0224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8BECC776-3993-066A-3532-2B31BBFC131B}"/>
              </a:ext>
            </a:extLst>
          </p:cNvPr>
          <p:cNvSpPr/>
          <p:nvPr/>
        </p:nvSpPr>
        <p:spPr>
          <a:xfrm>
            <a:off x="2371560" y="3205069"/>
            <a:ext cx="600560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最优方程示意图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4156881" y="43310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986495" y="457539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98128" y="4254473"/>
            <a:ext cx="1127052" cy="261815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725180" y="4254473"/>
            <a:ext cx="1550164" cy="44846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</a:t>
            </a:r>
            <a:endParaRPr lang="zh-CN" altLang="en-US" sz="1600" dirty="0"/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3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829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931000"/>
                    </a:solidFill>
                  </a:rPr>
                  <a:t>V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829907" cy="369332"/>
              </a:xfrm>
              <a:prstGeom prst="rect">
                <a:avLst/>
              </a:prstGeom>
              <a:blipFill>
                <a:blip r:embed="rId3"/>
                <a:stretch>
                  <a:fillRect l="-6061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829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931000"/>
                    </a:solidFill>
                  </a:rPr>
                  <a:t>V</a:t>
                </a:r>
                <a:r>
                  <a:rPr lang="zh-CN" altLang="en-US" dirty="0">
                    <a:solidFill>
                      <a:srgbClr val="931000"/>
                    </a:solidFill>
                  </a:rPr>
                  <a:t>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829907" cy="369332"/>
              </a:xfrm>
              <a:prstGeom prst="rect">
                <a:avLst/>
              </a:prstGeom>
              <a:blipFill>
                <a:blip r:embed="rId4"/>
                <a:stretch>
                  <a:fillRect l="-6061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362710" y="5134698"/>
                <a:ext cx="3204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>
                    <a:latin typeface="+mj-ea"/>
                    <a:ea typeface="+mj-ea"/>
                  </a:rPr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10" y="5134698"/>
                <a:ext cx="3204788" cy="369332"/>
              </a:xfrm>
              <a:prstGeom prst="rect">
                <a:avLst/>
              </a:prstGeom>
              <a:blipFill>
                <a:blip r:embed="rId5"/>
                <a:stretch>
                  <a:fillRect t="-6667" r="-1181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25441C73-2288-ABED-EA4C-32A57D81E305}"/>
              </a:ext>
            </a:extLst>
          </p:cNvPr>
          <p:cNvSpPr txBox="1"/>
          <p:nvPr/>
        </p:nvSpPr>
        <p:spPr>
          <a:xfrm>
            <a:off x="1634291" y="2674237"/>
            <a:ext cx="2172390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状态价值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*（</a:t>
            </a:r>
            <a:r>
              <a:rPr kumimoji="1" lang="en-US" altLang="zh-CN" sz="24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4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0567" y="4762510"/>
                <a:ext cx="6420728" cy="91471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800" dirty="0">
                    <a:solidFill>
                      <a:srgbClr val="931000"/>
                    </a:solidFill>
                  </a:rPr>
                  <a:t>V*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800" i="1">
                        <a:solidFill>
                          <a:srgbClr val="931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1800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931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931000"/>
                            </a:solidFill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1800" dirty="0">
                  <a:solidFill>
                    <a:srgbClr val="931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600" dirty="0">
                    <a:solidFill>
                      <a:srgbClr val="931000"/>
                    </a:solidFill>
                  </a:rPr>
                  <a:t>    </a:t>
                </a:r>
                <a:r>
                  <a:rPr lang="zh-CN" altLang="en-US" sz="1600" dirty="0">
                    <a:solidFill>
                      <a:srgbClr val="931000"/>
                    </a:solidFill>
                  </a:rPr>
                  <a:t>          </a:t>
                </a:r>
                <a:endParaRPr lang="zh-CN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40" name="内容占位符 8">
                <a:extLst>
                  <a:ext uri="{FF2B5EF4-FFF2-40B4-BE49-F238E27FC236}">
                    <a16:creationId xmlns:a16="http://schemas.microsoft.com/office/drawing/2014/main" id="{505FAE6D-1125-508A-37B9-E2540C0B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67" y="4762510"/>
                <a:ext cx="6420728" cy="914715"/>
              </a:xfrm>
              <a:prstGeom prst="rect">
                <a:avLst/>
              </a:prstGeom>
              <a:blipFill>
                <a:blip r:embed="rId6"/>
                <a:stretch>
                  <a:fillRect l="-592" t="-43836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/>
              <p:nvPr/>
            </p:nvSpPr>
            <p:spPr>
              <a:xfrm>
                <a:off x="1272382" y="3948656"/>
                <a:ext cx="21489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只要向下看一层就行了！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1513BC4-40FD-27C3-D9D2-C043669C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382" y="3948656"/>
                <a:ext cx="2148964" cy="646331"/>
              </a:xfrm>
              <a:prstGeom prst="rect">
                <a:avLst/>
              </a:prstGeom>
              <a:blipFill>
                <a:blip r:embed="rId7"/>
                <a:stretch>
                  <a:fillRect l="-2353" t="-5882" b="-13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26F73B69-2B13-DBF2-8BA8-94C1F19ABE17}"/>
              </a:ext>
            </a:extLst>
          </p:cNvPr>
          <p:cNvSpPr txBox="1"/>
          <p:nvPr/>
        </p:nvSpPr>
        <p:spPr>
          <a:xfrm>
            <a:off x="8087941" y="16944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反证法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F9282D-8EAF-3BD8-ED3C-6A38C442EAE3}"/>
              </a:ext>
            </a:extLst>
          </p:cNvPr>
          <p:cNvSpPr txBox="1"/>
          <p:nvPr/>
        </p:nvSpPr>
        <p:spPr>
          <a:xfrm>
            <a:off x="1641083" y="1667433"/>
            <a:ext cx="252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V</a:t>
            </a:r>
            <a:r>
              <a:rPr kumimoji="1" lang="zh-CN" altLang="en-US" baseline="30000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</a:t>
            </a:r>
            <a:r>
              <a:rPr kumimoji="1" lang="zh-CN" altLang="en-US" baseline="-25000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任何局部最优解都是全局最优解的一部分</a:t>
            </a:r>
            <a:endParaRPr lang="zh-CN" altLang="en-US" dirty="0">
              <a:solidFill>
                <a:srgbClr val="931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30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Q-Learning</a:t>
            </a:r>
            <a:r>
              <a:rPr lang="zh-CN" altLang="en-US" dirty="0"/>
              <a:t> （第一个深度强化学习算法）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3</a:t>
            </a:fld>
            <a:endParaRPr lang="zh-CN"/>
          </a:p>
        </p:txBody>
      </p:sp>
      <p:pic>
        <p:nvPicPr>
          <p:cNvPr id="8" name="Breakout.mp4">
            <a:hlinkClick r:id="" action="ppaction://media"/>
            <a:extLst>
              <a:ext uri="{FF2B5EF4-FFF2-40B4-BE49-F238E27FC236}">
                <a16:creationId xmlns:a16="http://schemas.microsoft.com/office/drawing/2014/main" id="{A9669F62-16F3-5BDA-4E0F-4274D94A1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786" y="1283550"/>
            <a:ext cx="7125588" cy="5344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093F61-2E0A-85FE-4BBC-C50300F2A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486" y="5034987"/>
            <a:ext cx="4205955" cy="1566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22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5573D00-E20B-BD6B-ED3A-4A214EE08F73}"/>
              </a:ext>
            </a:extLst>
          </p:cNvPr>
          <p:cNvSpPr/>
          <p:nvPr/>
        </p:nvSpPr>
        <p:spPr>
          <a:xfrm rot="650958">
            <a:off x="2267842" y="3209483"/>
            <a:ext cx="3723097" cy="12893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B6B931-A2AC-05FC-17F3-F8680C10F278}"/>
              </a:ext>
            </a:extLst>
          </p:cNvPr>
          <p:cNvSpPr txBox="1"/>
          <p:nvPr/>
        </p:nvSpPr>
        <p:spPr>
          <a:xfrm>
            <a:off x="1596031" y="2511910"/>
            <a:ext cx="2509020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动作价值 </a:t>
            </a:r>
            <a:r>
              <a:rPr kumimoji="1" lang="en-US" altLang="zh-CN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Q</a:t>
            </a:r>
            <a:r>
              <a:rPr kumimoji="1" lang="zh-CN" altLang="en-US" baseline="30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en-US" altLang="zh-CN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,a</a:t>
            </a:r>
            <a:r>
              <a:rPr kumimoji="1" lang="en-US" altLang="zh-CN" sz="2000" baseline="-25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29B177-DB71-6C70-BAD1-F067001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Bellman</a:t>
            </a:r>
            <a:r>
              <a:rPr lang="zh-CN" altLang="en-US" dirty="0"/>
              <a:t>最优方程示意图</a:t>
            </a:r>
            <a:endParaRPr kumimoji="1" lang="zh-CN" altLang="en-US" dirty="0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02AE929A-3FA3-8425-B8A0-B11D1BEA0D63}"/>
              </a:ext>
            </a:extLst>
          </p:cNvPr>
          <p:cNvSpPr txBox="1"/>
          <p:nvPr/>
        </p:nvSpPr>
        <p:spPr>
          <a:xfrm>
            <a:off x="2450051" y="3216744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altLang="zh-CN" sz="2400" baseline="-25000" dirty="0">
                <a:solidFill>
                  <a:schemeClr val="bg1"/>
                </a:solidFill>
              </a:rPr>
              <a:t>1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927077FA-D0E9-2722-F660-072A5916C54E}"/>
              </a:ext>
            </a:extLst>
          </p:cNvPr>
          <p:cNvSpPr txBox="1"/>
          <p:nvPr/>
        </p:nvSpPr>
        <p:spPr>
          <a:xfrm>
            <a:off x="9030543" y="2268232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2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B61E6D31-C1B8-630A-8E28-6B01944EC0C5}"/>
              </a:ext>
            </a:extLst>
          </p:cNvPr>
          <p:cNvSpPr txBox="1"/>
          <p:nvPr/>
        </p:nvSpPr>
        <p:spPr>
          <a:xfrm>
            <a:off x="5506989" y="2862701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0E4FE831-470E-46FF-9A2A-9FCF71C5ADC4}"/>
              </a:ext>
            </a:extLst>
          </p:cNvPr>
          <p:cNvSpPr txBox="1"/>
          <p:nvPr/>
        </p:nvSpPr>
        <p:spPr>
          <a:xfrm>
            <a:off x="5502202" y="3792808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en-US" altLang="zh-CN" sz="2400" baseline="-25000" dirty="0">
                <a:solidFill>
                  <a:schemeClr val="bg1"/>
                </a:solidFill>
              </a:rPr>
              <a:t>2</a:t>
            </a:r>
            <a:endParaRPr lang="zh-CN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3C5C6CF4-D540-CC6D-5472-02A4A0831859}"/>
              </a:ext>
            </a:extLst>
          </p:cNvPr>
          <p:cNvSpPr txBox="1"/>
          <p:nvPr/>
        </p:nvSpPr>
        <p:spPr>
          <a:xfrm>
            <a:off x="9030543" y="432270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3</a:t>
            </a:r>
            <a:endParaRPr lang="zh-CN" altLang="en-US" sz="2400" baseline="-25000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50">
            <a:extLst>
              <a:ext uri="{FF2B5EF4-FFF2-40B4-BE49-F238E27FC236}">
                <a16:creationId xmlns:a16="http://schemas.microsoft.com/office/drawing/2014/main" id="{F22F818B-76A8-0610-2608-5924975D20A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867153" y="3093534"/>
            <a:ext cx="2639836" cy="354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51">
            <a:extLst>
              <a:ext uri="{FF2B5EF4-FFF2-40B4-BE49-F238E27FC236}">
                <a16:creationId xmlns:a16="http://schemas.microsoft.com/office/drawing/2014/main" id="{9E149E20-F049-F628-0AB2-4092121A735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67154" y="3447576"/>
            <a:ext cx="2635049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52">
            <a:extLst>
              <a:ext uri="{FF2B5EF4-FFF2-40B4-BE49-F238E27FC236}">
                <a16:creationId xmlns:a16="http://schemas.microsoft.com/office/drawing/2014/main" id="{D0B85782-B9E5-1796-3281-25015754E05C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5952945" y="2499065"/>
            <a:ext cx="3077598" cy="594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53">
            <a:extLst>
              <a:ext uri="{FF2B5EF4-FFF2-40B4-BE49-F238E27FC236}">
                <a16:creationId xmlns:a16="http://schemas.microsoft.com/office/drawing/2014/main" id="{F62436EB-2EE4-815C-E5EC-548996214604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952945" y="3093533"/>
            <a:ext cx="3077598" cy="146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54">
            <a:extLst>
              <a:ext uri="{FF2B5EF4-FFF2-40B4-BE49-F238E27FC236}">
                <a16:creationId xmlns:a16="http://schemas.microsoft.com/office/drawing/2014/main" id="{637C5403-76A6-3344-D733-CCCA96E18D10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948159" y="2499064"/>
            <a:ext cx="3082385" cy="1524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55">
            <a:extLst>
              <a:ext uri="{FF2B5EF4-FFF2-40B4-BE49-F238E27FC236}">
                <a16:creationId xmlns:a16="http://schemas.microsoft.com/office/drawing/2014/main" id="{1E6455B6-89D9-4C56-6F93-D1729E39085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48159" y="4023641"/>
            <a:ext cx="3082385" cy="529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2">
            <a:extLst>
              <a:ext uri="{FF2B5EF4-FFF2-40B4-BE49-F238E27FC236}">
                <a16:creationId xmlns:a16="http://schemas.microsoft.com/office/drawing/2014/main" id="{ACA6E1F4-B97E-13FE-BE0C-0DDB18A527F0}"/>
              </a:ext>
            </a:extLst>
          </p:cNvPr>
          <p:cNvSpPr txBox="1"/>
          <p:nvPr/>
        </p:nvSpPr>
        <p:spPr>
          <a:xfrm>
            <a:off x="6883116" y="2496499"/>
            <a:ext cx="1695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6" name="TextBox 63">
            <a:extLst>
              <a:ext uri="{FF2B5EF4-FFF2-40B4-BE49-F238E27FC236}">
                <a16:creationId xmlns:a16="http://schemas.microsoft.com/office/drawing/2014/main" id="{6103B6AE-6FEE-F531-FD09-E34364426B0B}"/>
              </a:ext>
            </a:extLst>
          </p:cNvPr>
          <p:cNvSpPr txBox="1"/>
          <p:nvPr/>
        </p:nvSpPr>
        <p:spPr>
          <a:xfrm>
            <a:off x="7555058" y="3744655"/>
            <a:ext cx="150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0.7=P(s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7" name="TextBox 64">
            <a:extLst>
              <a:ext uri="{FF2B5EF4-FFF2-40B4-BE49-F238E27FC236}">
                <a16:creationId xmlns:a16="http://schemas.microsoft.com/office/drawing/2014/main" id="{C56E2805-8054-BEBC-97C6-F58AF9B846B6}"/>
              </a:ext>
            </a:extLst>
          </p:cNvPr>
          <p:cNvSpPr txBox="1"/>
          <p:nvPr/>
        </p:nvSpPr>
        <p:spPr>
          <a:xfrm>
            <a:off x="7268162" y="3227390"/>
            <a:ext cx="1719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0B215A66-37E7-E8FA-B7A9-64077F168AA3}"/>
              </a:ext>
            </a:extLst>
          </p:cNvPr>
          <p:cNvSpPr txBox="1"/>
          <p:nvPr/>
        </p:nvSpPr>
        <p:spPr>
          <a:xfrm>
            <a:off x="6905755" y="4177734"/>
            <a:ext cx="1400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0.6=P(s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,s</a:t>
            </a:r>
            <a:r>
              <a:rPr lang="en-US" altLang="zh-CN" sz="1600" baseline="-25000" dirty="0"/>
              <a:t>3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70">
            <a:extLst>
              <a:ext uri="{FF2B5EF4-FFF2-40B4-BE49-F238E27FC236}">
                <a16:creationId xmlns:a16="http://schemas.microsoft.com/office/drawing/2014/main" id="{53988A06-848A-CE45-5398-51878888887C}"/>
              </a:ext>
            </a:extLst>
          </p:cNvPr>
          <p:cNvSpPr txBox="1"/>
          <p:nvPr/>
        </p:nvSpPr>
        <p:spPr>
          <a:xfrm>
            <a:off x="4539578" y="155249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D1E0ACB9-DC00-56D4-B0E4-428E572475F2}"/>
              </a:ext>
            </a:extLst>
          </p:cNvPr>
          <p:cNvSpPr txBox="1"/>
          <p:nvPr/>
        </p:nvSpPr>
        <p:spPr>
          <a:xfrm>
            <a:off x="6701009" y="1520227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1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F7C0E6-6371-180E-52B0-8B357B799912}"/>
              </a:ext>
            </a:extLst>
          </p:cNvPr>
          <p:cNvSpPr txBox="1"/>
          <p:nvPr/>
        </p:nvSpPr>
        <p:spPr>
          <a:xfrm>
            <a:off x="3998246" y="4300845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,1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22" name="TextBox 73">
            <a:extLst>
              <a:ext uri="{FF2B5EF4-FFF2-40B4-BE49-F238E27FC236}">
                <a16:creationId xmlns:a16="http://schemas.microsoft.com/office/drawing/2014/main" id="{729952C9-B62F-F81C-A3A7-88D116A83E1E}"/>
              </a:ext>
            </a:extLst>
          </p:cNvPr>
          <p:cNvSpPr txBox="1"/>
          <p:nvPr/>
        </p:nvSpPr>
        <p:spPr>
          <a:xfrm>
            <a:off x="6333963" y="4609590"/>
            <a:ext cx="93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400" baseline="-25000" dirty="0"/>
              <a:t>,</a:t>
            </a:r>
            <a:r>
              <a:rPr lang="en-US" altLang="zh-CN" sz="2400" baseline="-25000" dirty="0">
                <a:solidFill>
                  <a:srgbClr val="00B050"/>
                </a:solidFill>
              </a:rPr>
              <a:t>2</a:t>
            </a:r>
            <a:r>
              <a:rPr lang="en-US" altLang="zh-CN" sz="2400" baseline="-25000" dirty="0"/>
              <a:t>,2</a:t>
            </a:r>
            <a:endParaRPr lang="zh-CN" altLang="en-US" sz="2400" baseline="-25000" dirty="0">
              <a:solidFill>
                <a:srgbClr val="00B050"/>
              </a:solidFill>
            </a:endParaRPr>
          </a:p>
        </p:txBody>
      </p:sp>
      <p:cxnSp>
        <p:nvCxnSpPr>
          <p:cNvPr id="23" name="直接箭头连接符 74">
            <a:extLst>
              <a:ext uri="{FF2B5EF4-FFF2-40B4-BE49-F238E27FC236}">
                <a16:creationId xmlns:a16="http://schemas.microsoft.com/office/drawing/2014/main" id="{FA9BEB92-F2E2-DB8A-5695-C159AC1F43FC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4889995" y="2014160"/>
            <a:ext cx="839973" cy="848540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75">
            <a:extLst>
              <a:ext uri="{FF2B5EF4-FFF2-40B4-BE49-F238E27FC236}">
                <a16:creationId xmlns:a16="http://schemas.microsoft.com/office/drawing/2014/main" id="{2F080F3D-2AE5-BC2A-1116-74D213BEBE01}"/>
              </a:ext>
            </a:extLst>
          </p:cNvPr>
          <p:cNvCxnSpPr>
            <a:stCxn id="6" idx="0"/>
            <a:endCxn id="20" idx="2"/>
          </p:cNvCxnSpPr>
          <p:nvPr/>
        </p:nvCxnSpPr>
        <p:spPr>
          <a:xfrm flipV="1">
            <a:off x="5729967" y="1981892"/>
            <a:ext cx="1321458" cy="880809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76">
            <a:extLst>
              <a:ext uri="{FF2B5EF4-FFF2-40B4-BE49-F238E27FC236}">
                <a16:creationId xmlns:a16="http://schemas.microsoft.com/office/drawing/2014/main" id="{0449A204-91F0-B3C5-F1B3-DECBAE8E285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13056" y="4254473"/>
            <a:ext cx="1412124" cy="261815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7">
            <a:extLst>
              <a:ext uri="{FF2B5EF4-FFF2-40B4-BE49-F238E27FC236}">
                <a16:creationId xmlns:a16="http://schemas.microsoft.com/office/drawing/2014/main" id="{BDC8B878-883A-29DA-3507-D78E76F49AF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725180" y="4254473"/>
            <a:ext cx="937366" cy="432441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8">
            <a:extLst>
              <a:ext uri="{FF2B5EF4-FFF2-40B4-BE49-F238E27FC236}">
                <a16:creationId xmlns:a16="http://schemas.microsoft.com/office/drawing/2014/main" id="{E9C42FCA-ED06-9CC1-7C92-29E55345F153}"/>
              </a:ext>
            </a:extLst>
          </p:cNvPr>
          <p:cNvSpPr txBox="1"/>
          <p:nvPr/>
        </p:nvSpPr>
        <p:spPr>
          <a:xfrm>
            <a:off x="3964816" y="2214765"/>
            <a:ext cx="161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1,1,1</a:t>
            </a:r>
            <a:r>
              <a:rPr lang="en-US" altLang="zh-CN" sz="1600" dirty="0"/>
              <a:t>)=0.6</a:t>
            </a:r>
            <a:endParaRPr lang="zh-CN" altLang="en-US" sz="1600" dirty="0"/>
          </a:p>
        </p:txBody>
      </p:sp>
      <p:sp>
        <p:nvSpPr>
          <p:cNvPr id="28" name="TextBox 79">
            <a:extLst>
              <a:ext uri="{FF2B5EF4-FFF2-40B4-BE49-F238E27FC236}">
                <a16:creationId xmlns:a16="http://schemas.microsoft.com/office/drawing/2014/main" id="{E4CAB985-2A21-2847-94A1-7E35468B514B}"/>
              </a:ext>
            </a:extLst>
          </p:cNvPr>
          <p:cNvSpPr txBox="1"/>
          <p:nvPr/>
        </p:nvSpPr>
        <p:spPr>
          <a:xfrm>
            <a:off x="5785618" y="2142480"/>
            <a:ext cx="1820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0.4=R(s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,r</a:t>
            </a:r>
            <a:r>
              <a:rPr lang="en-US" altLang="zh-CN" sz="1600" baseline="-25000" dirty="0"/>
              <a:t>1,1,2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B8166EF6-4A4F-7896-1E5D-511221FAAB28}"/>
              </a:ext>
            </a:extLst>
          </p:cNvPr>
          <p:cNvSpPr txBox="1"/>
          <p:nvPr/>
        </p:nvSpPr>
        <p:spPr>
          <a:xfrm>
            <a:off x="5026264" y="4193122"/>
            <a:ext cx="54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0.7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81">
            <a:extLst>
              <a:ext uri="{FF2B5EF4-FFF2-40B4-BE49-F238E27FC236}">
                <a16:creationId xmlns:a16="http://schemas.microsoft.com/office/drawing/2014/main" id="{655E653C-335F-0529-E8FD-51AD7B17BD22}"/>
              </a:ext>
            </a:extLst>
          </p:cNvPr>
          <p:cNvSpPr txBox="1"/>
          <p:nvPr/>
        </p:nvSpPr>
        <p:spPr>
          <a:xfrm>
            <a:off x="6096666" y="4271034"/>
            <a:ext cx="742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0.3</a:t>
            </a:r>
            <a:endParaRPr lang="zh-CN" altLang="en-US" sz="1600" dirty="0"/>
          </a:p>
        </p:txBody>
      </p:sp>
      <p:sp>
        <p:nvSpPr>
          <p:cNvPr id="31" name="TextBox 82">
            <a:extLst>
              <a:ext uri="{FF2B5EF4-FFF2-40B4-BE49-F238E27FC236}">
                <a16:creationId xmlns:a16="http://schemas.microsoft.com/office/drawing/2014/main" id="{D64DADCE-D48B-4CB4-D96E-63D2E534D500}"/>
              </a:ext>
            </a:extLst>
          </p:cNvPr>
          <p:cNvSpPr txBox="1"/>
          <p:nvPr/>
        </p:nvSpPr>
        <p:spPr>
          <a:xfrm>
            <a:off x="3659498" y="2971475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/>
              <a:t>π</a:t>
            </a:r>
            <a:r>
              <a:rPr lang="en-US" altLang="zh-CN" sz="1600" dirty="0"/>
              <a:t>(s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,a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)=0.5</a:t>
            </a:r>
            <a:endParaRPr lang="zh-CN" altLang="en-US" sz="1600" dirty="0"/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7092CEDC-14DA-E714-4DC8-4611BB8F495C}"/>
              </a:ext>
            </a:extLst>
          </p:cNvPr>
          <p:cNvSpPr txBox="1"/>
          <p:nvPr/>
        </p:nvSpPr>
        <p:spPr>
          <a:xfrm>
            <a:off x="3635701" y="3725942"/>
            <a:ext cx="118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1600" dirty="0">
                <a:solidFill>
                  <a:schemeClr val="bg1"/>
                </a:solidFill>
              </a:rPr>
              <a:t>π</a:t>
            </a:r>
            <a:r>
              <a:rPr lang="en-US" altLang="zh-CN" sz="1600" dirty="0">
                <a:solidFill>
                  <a:schemeClr val="bg1"/>
                </a:solidFill>
              </a:rPr>
              <a:t>(s</a:t>
            </a:r>
            <a:r>
              <a:rPr lang="en-US" altLang="zh-CN" sz="1600" baseline="-25000" dirty="0">
                <a:solidFill>
                  <a:schemeClr val="bg1"/>
                </a:solidFill>
              </a:rPr>
              <a:t>1</a:t>
            </a:r>
            <a:r>
              <a:rPr lang="en-US" altLang="zh-CN" sz="1600" dirty="0">
                <a:solidFill>
                  <a:schemeClr val="bg1"/>
                </a:solidFill>
              </a:rPr>
              <a:t>,a</a:t>
            </a:r>
            <a:r>
              <a:rPr lang="en-US" altLang="zh-CN" sz="1600" baseline="-25000" dirty="0">
                <a:solidFill>
                  <a:schemeClr val="bg1"/>
                </a:solidFill>
              </a:rPr>
              <a:t>2</a:t>
            </a:r>
            <a:r>
              <a:rPr lang="en-US" altLang="zh-CN" sz="1600" dirty="0">
                <a:solidFill>
                  <a:schemeClr val="bg1"/>
                </a:solidFill>
              </a:rPr>
              <a:t>)=0.5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/>
              <p:nvPr/>
            </p:nvSpPr>
            <p:spPr>
              <a:xfrm>
                <a:off x="9402339" y="2296368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931000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931000"/>
                          </a:solidFill>
                        </a:rPr>
                        <m:t>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4E62E1A-F7AB-CCB2-1D4B-7286EA36A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339" y="2296368"/>
                <a:ext cx="9132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/>
              <p:nvPr/>
            </p:nvSpPr>
            <p:spPr>
              <a:xfrm>
                <a:off x="9415764" y="4347010"/>
                <a:ext cx="913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931000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931000"/>
                          </a:solidFill>
                        </a:rPr>
                        <m:t>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b="1" i="1" baseline="-25000">
                              <a:solidFill>
                                <a:srgbClr val="931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6E30283-EADF-7A0A-DFC0-CDD8B4C4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4" y="4347010"/>
                <a:ext cx="9132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/>
              <p:nvPr/>
            </p:nvSpPr>
            <p:spPr>
              <a:xfrm>
                <a:off x="7187871" y="5093125"/>
                <a:ext cx="3204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𝟐</m:t>
                        </m:r>
                      </m:e>
                    </m:d>
                    <m:r>
                      <a:rPr lang="zh-CN" altLang="en-US" b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和</m:t>
                    </m:r>
                    <m:r>
                      <m:rPr>
                        <m:nor/>
                      </m:rPr>
                      <a:rPr lang="en-US" altLang="zh-CN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V</m:t>
                    </m:r>
                    <m:r>
                      <m:rPr>
                        <m:nor/>
                      </m:rPr>
                      <a:rPr lang="zh-CN" altLang="en-US" b="1" dirty="0">
                        <a:solidFill>
                          <a:srgbClr val="931000"/>
                        </a:solidFill>
                        <a:latin typeface="+mj-ea"/>
                        <a:ea typeface="+mj-ea"/>
                      </a:rPr>
                      <m:t>∗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𝒔</m:t>
                        </m:r>
                        <m:r>
                          <a:rPr lang="en-US" altLang="zh-CN" b="1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𝟑</m:t>
                        </m:r>
                      </m:e>
                    </m:d>
                  </m:oMath>
                </a14:m>
                <a:r>
                  <a:rPr kumimoji="1" lang="zh-CN" altLang="en-US" b="1" dirty="0">
                    <a:latin typeface="+mj-ea"/>
                    <a:ea typeface="+mj-ea"/>
                  </a:rPr>
                  <a:t> 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与</a:t>
                </a:r>
                <a:r>
                  <a:rPr kumimoji="1" lang="en-US" altLang="zh-CN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S</a:t>
                </a:r>
                <a:r>
                  <a:rPr kumimoji="1" lang="en-US" altLang="zh-CN" b="1" baseline="-25000" dirty="0">
                    <a:solidFill>
                      <a:srgbClr val="931000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zh-CN" altLang="en-US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没有关系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1A99A1B-3EDF-7D41-8777-B9B09DB4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71" y="5093125"/>
                <a:ext cx="3204788" cy="369332"/>
              </a:xfrm>
              <a:prstGeom prst="rect">
                <a:avLst/>
              </a:prstGeom>
              <a:blipFill>
                <a:blip r:embed="rId5"/>
                <a:stretch>
                  <a:fillRect t="-6452" r="-1181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/>
              <p:nvPr/>
            </p:nvSpPr>
            <p:spPr>
              <a:xfrm>
                <a:off x="1480261" y="4953551"/>
                <a:ext cx="5571164" cy="832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931000"/>
                    </a:solidFill>
                    <a:latin typeface="+mj-ea"/>
                    <a:ea typeface="+mj-ea"/>
                  </a:rPr>
                  <a:t>  </a:t>
                </a:r>
                <a:r>
                  <a:rPr kumimoji="1" lang="en-US" altLang="zh-CN" dirty="0">
                    <a:solidFill>
                      <a:srgbClr val="931000"/>
                    </a:solidFill>
                    <a:latin typeface="+mj-ea"/>
                    <a:ea typeface="+mj-ea"/>
                  </a:rPr>
                  <a:t>Q</a:t>
                </a:r>
                <a:r>
                  <a:rPr kumimoji="1" lang="zh-CN" altLang="en-US" baseline="30000" dirty="0">
                    <a:solidFill>
                      <a:srgbClr val="931000"/>
                    </a:solidFill>
                    <a:latin typeface="+mj-ea"/>
                    <a:ea typeface="+mj-ea"/>
                  </a:rPr>
                  <a:t>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  <m:r>
                          <a:rPr lang="en-US" altLang="zh-CN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  <m:r>
                          <a:rPr lang="en-US" altLang="zh-CN" i="1" baseline="-25000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𝛾</m:t>
                            </m:r>
                            <m:r>
                              <m:rPr>
                                <m:nor/>
                              </m:rPr>
                              <a:rPr lang="en-US" altLang="zh-CN" dirty="0">
                                <a:solidFill>
                                  <a:srgbClr val="931000"/>
                                </a:solidFill>
                                <a:latin typeface="+mj-ea"/>
                                <a:ea typeface="+mj-ea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zh-CN" altLang="en-US" dirty="0">
                                <a:solidFill>
                                  <a:srgbClr val="931000"/>
                                </a:solidFill>
                                <a:latin typeface="+mj-ea"/>
                                <a:ea typeface="+mj-ea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   </m:t>
                        </m:r>
                      </m:e>
                    </m:nary>
                  </m:oMath>
                </a14:m>
                <a:endParaRPr lang="en-US" altLang="zh-CN">
                  <a:solidFill>
                    <a:srgbClr val="931000"/>
                  </a:solidFill>
                  <a:latin typeface="+mj-ea"/>
                  <a:ea typeface="+mj-ea"/>
                </a:endParaRPr>
              </a:p>
              <a:p>
                <a:r>
                  <a:rPr lang="en-US" altLang="zh-CN" i="1" dirty="0">
                    <a:solidFill>
                      <a:srgbClr val="931000"/>
                    </a:solidFill>
                    <a:latin typeface="+mj-ea"/>
                    <a:ea typeface="+mj-ea"/>
                  </a:rPr>
                  <a:t>	</a:t>
                </a:r>
                <a:r>
                  <a:rPr lang="zh-CN" altLang="en-US" i="1" dirty="0">
                    <a:solidFill>
                      <a:srgbClr val="931000"/>
                    </a:solidFill>
                    <a:latin typeface="+mj-ea"/>
                    <a:ea typeface="+mj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rgbClr val="931000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 baseline="-2500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lim>
                            </m:limLow>
                            <m:r>
                              <m:rPr>
                                <m:nor/>
                              </m:rPr>
                              <a:rPr lang="en-US" altLang="zh-CN" b="0" i="0">
                                <a:solidFill>
                                  <a:srgbClr val="931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zh-CN" altLang="en-US" dirty="0">
                                <a:solidFill>
                                  <a:srgbClr val="931000"/>
                                </a:solidFill>
                                <a:latin typeface="+mj-ea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931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>
                                    <a:solidFill>
                                      <a:srgbClr val="931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altLang="zh-CN" i="1">
                            <a:solidFill>
                              <a:srgbClr val="931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</m:oMath>
                </a14:m>
                <a:endParaRPr lang="en-US" altLang="zh-CN" i="1" dirty="0">
                  <a:solidFill>
                    <a:srgbClr val="931000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A0D125B-2FAD-A486-4C1E-AED94E5A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261" y="4953551"/>
                <a:ext cx="5571164" cy="832344"/>
              </a:xfrm>
              <a:prstGeom prst="rect">
                <a:avLst/>
              </a:prstGeom>
              <a:blipFill>
                <a:blip r:embed="rId6"/>
                <a:stretch>
                  <a:fillRect t="-51515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4FD835E7-3B9D-5147-9257-4E354945126B}"/>
              </a:ext>
            </a:extLst>
          </p:cNvPr>
          <p:cNvSpPr txBox="1"/>
          <p:nvPr/>
        </p:nvSpPr>
        <p:spPr>
          <a:xfrm>
            <a:off x="1641083" y="1667433"/>
            <a:ext cx="252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931000"/>
                </a:solidFill>
                <a:latin typeface="+mj-ea"/>
                <a:ea typeface="+mj-ea"/>
              </a:rPr>
              <a:t>Q</a:t>
            </a:r>
            <a:r>
              <a:rPr kumimoji="1" lang="zh-CN" altLang="en-US" baseline="30000" dirty="0">
                <a:solidFill>
                  <a:srgbClr val="931000"/>
                </a:solidFill>
                <a:latin typeface="+mj-ea"/>
                <a:ea typeface="+mj-ea"/>
              </a:rPr>
              <a:t>*</a:t>
            </a:r>
            <a:r>
              <a:rPr kumimoji="1" lang="zh-CN" altLang="en-US" baseline="-25000" dirty="0">
                <a:solidFill>
                  <a:srgbClr val="931000"/>
                </a:solidFill>
                <a:latin typeface="+mj-ea"/>
                <a:ea typeface="+mj-ea"/>
              </a:rPr>
              <a:t>：</a:t>
            </a:r>
            <a:r>
              <a:rPr kumimoji="1" lang="zh-CN" altLang="en-US" dirty="0">
                <a:solidFill>
                  <a:srgbClr val="931000"/>
                </a:solidFill>
                <a:latin typeface="+mj-ea"/>
                <a:ea typeface="+mj-ea"/>
              </a:rPr>
              <a:t>任何局部最优解都是全局最优解的一部分</a:t>
            </a:r>
            <a:endParaRPr lang="zh-CN" altLang="en-US" dirty="0">
              <a:solidFill>
                <a:srgbClr val="931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638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511388"/>
                <a:ext cx="8493070" cy="544821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定义：对于任意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策略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，计算在当前策略下的状态值函数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Bellman</a:t>
                </a:r>
                <a:r>
                  <a:rPr lang="zh-CN" altLang="en-US" sz="2400" dirty="0"/>
                  <a:t>期望方程：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/>
                  <a:t>迭代更新规则</a:t>
                </a: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600" dirty="0">
                    <a:latin typeface="+mj-ea"/>
                    <a:ea typeface="+mj-ea"/>
                  </a:rPr>
                  <a:t>迭代停止条件：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  <a:ea typeface="+mj-ea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sz="2600" b="0" i="0" smtClean="0">
                            <a:latin typeface="Cambria Math" panose="02040503050406030204" pitchFamily="18" charset="0"/>
                            <a:ea typeface="+mj-ea"/>
                          </a:rPr>
                          <m:t>s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  <m:t>∈</m:t>
                        </m:r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lim>
                    </m:limLow>
                    <m:r>
                      <a:rPr lang="en-US" altLang="zh-CN" sz="2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600" dirty="0">
                    <a:latin typeface="+mj-ea"/>
                    <a:ea typeface="+mj-ea"/>
                  </a:rPr>
                  <a:t> 足够小时停止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511388"/>
                <a:ext cx="8493070" cy="5448212"/>
              </a:xfrm>
              <a:blipFill>
                <a:blip r:embed="rId3"/>
                <a:stretch>
                  <a:fillRect l="-1149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602003" y="1986401"/>
                <a:ext cx="1921790" cy="40934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+mj-ea"/>
                    <a:ea typeface="+mj-ea"/>
                  </a:rPr>
                  <a:t>注：</a:t>
                </a:r>
                <a:r>
                  <a:rPr lang="en-US" altLang="zh-CN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(1)</a:t>
                </a:r>
                <a:r>
                  <a:rPr lang="zh-CN" altLang="en-US" sz="2000" dirty="0">
                    <a:latin typeface="+mj-ea"/>
                    <a:ea typeface="+mj-ea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下标表示是对策略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的</a:t>
                </a:r>
                <a:r>
                  <a:rPr lang="zh-CN" altLang="en-US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准确稳定</a:t>
                </a:r>
                <a:r>
                  <a:rPr lang="zh-CN" altLang="en-US" sz="2000" dirty="0">
                    <a:latin typeface="+mj-ea"/>
                    <a:ea typeface="+mj-ea"/>
                  </a:rPr>
                  <a:t>状态值函数，</a:t>
                </a:r>
                <a:r>
                  <a:rPr lang="en-US" altLang="zh-CN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(2)</a:t>
                </a:r>
                <a:r>
                  <a:rPr lang="zh-CN" altLang="en-US" sz="2000" dirty="0">
                    <a:latin typeface="+mj-ea"/>
                    <a:ea typeface="+mj-ea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表示迭代策略估值过程中，第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次迭代得到的值函数，依据的策略是同一个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+mj-ea"/>
                    <a:ea typeface="+mj-ea"/>
                  </a:rPr>
                  <a:t>，此时值函数可能</a:t>
                </a:r>
                <a:r>
                  <a:rPr lang="zh-CN" altLang="en-US" sz="2000" b="1" dirty="0">
                    <a:solidFill>
                      <a:srgbClr val="931000"/>
                    </a:solidFill>
                    <a:latin typeface="+mj-ea"/>
                    <a:ea typeface="+mj-ea"/>
                  </a:rPr>
                  <a:t>不准确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3" y="1986401"/>
                <a:ext cx="1921790" cy="4093428"/>
              </a:xfrm>
              <a:prstGeom prst="rect">
                <a:avLst/>
              </a:prstGeom>
              <a:blipFill>
                <a:blip r:embed="rId4"/>
                <a:stretch>
                  <a:fillRect l="-2500" t="-592" r="-4687" b="-133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1C3740A-81BD-304D-AD28-BD2BC70723F8}"/>
              </a:ext>
            </a:extLst>
          </p:cNvPr>
          <p:cNvSpPr txBox="1"/>
          <p:nvPr/>
        </p:nvSpPr>
        <p:spPr>
          <a:xfrm>
            <a:off x="1895929" y="5161946"/>
            <a:ext cx="582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+mj-ea"/>
                <a:ea typeface="+mj-ea"/>
              </a:rPr>
              <a:t>k</a:t>
            </a:r>
            <a:r>
              <a:rPr kumimoji="1" lang="zh-CN" altLang="en-US" dirty="0">
                <a:solidFill>
                  <a:srgbClr val="C00000"/>
                </a:solidFill>
                <a:latin typeface="+mj-ea"/>
                <a:ea typeface="+mj-ea"/>
              </a:rPr>
              <a:t>代表迭代步数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E43BD8-FF59-42E7-9E72-57A27F71090E}"/>
              </a:ext>
            </a:extLst>
          </p:cNvPr>
          <p:cNvSpPr txBox="1"/>
          <p:nvPr/>
        </p:nvSpPr>
        <p:spPr>
          <a:xfrm>
            <a:off x="7725592" y="2922814"/>
            <a:ext cx="7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(1)</a:t>
            </a:r>
            <a:endParaRPr kumimoji="1" lang="zh-CN" altLang="en-US" b="1" dirty="0">
              <a:solidFill>
                <a:srgbClr val="931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75093E-D133-9A6C-DEDA-FB15D1B94229}"/>
              </a:ext>
            </a:extLst>
          </p:cNvPr>
          <p:cNvSpPr txBox="1"/>
          <p:nvPr/>
        </p:nvSpPr>
        <p:spPr>
          <a:xfrm>
            <a:off x="7725592" y="4450302"/>
            <a:ext cx="7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31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(2)</a:t>
            </a:r>
            <a:endParaRPr kumimoji="1" lang="zh-CN" altLang="en-US" b="1" dirty="0">
              <a:solidFill>
                <a:srgbClr val="931000"/>
              </a:solidFill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AEAEE161-07E1-ED13-2C59-DF533592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021"/>
            <a:ext cx="8850187" cy="1178446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</a:t>
            </a:r>
            <a:br>
              <a:rPr lang="en-US" altLang="zh-CN" sz="3200" dirty="0"/>
            </a:br>
            <a:r>
              <a:rPr lang="zh-CN" altLang="en-US" sz="3200" dirty="0"/>
              <a:t>策略估值（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Evaluation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569DBA-A9CE-308C-93AC-95D696294EC8}"/>
                  </a:ext>
                </a:extLst>
              </p:cNvPr>
              <p:cNvSpPr txBox="1"/>
              <p:nvPr/>
            </p:nvSpPr>
            <p:spPr>
              <a:xfrm>
                <a:off x="229251" y="2650883"/>
                <a:ext cx="8210550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569DBA-A9CE-308C-93AC-95D696294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51" y="2650883"/>
                <a:ext cx="8210550" cy="1029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5E5A36-EFD9-2E32-5150-CDD12AD67FB2}"/>
                  </a:ext>
                </a:extLst>
              </p:cNvPr>
              <p:cNvSpPr txBox="1"/>
              <p:nvPr/>
            </p:nvSpPr>
            <p:spPr>
              <a:xfrm>
                <a:off x="668207" y="4147170"/>
                <a:ext cx="7267121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5E5A36-EFD9-2E32-5150-CDD12AD67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7" y="4147170"/>
                <a:ext cx="7267121" cy="1029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361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5268"/>
            <a:ext cx="11215658" cy="4747432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B685F51C-D288-5881-D66D-5E2B64CC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850187" cy="1339671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</a:t>
            </a:r>
            <a:br>
              <a:rPr lang="en-US" altLang="zh-CN" sz="3200" dirty="0"/>
            </a:br>
            <a:r>
              <a:rPr lang="zh-CN" altLang="en-US" sz="3200" dirty="0"/>
              <a:t>策略估值（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Evaluation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1313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F6CC25A-2C25-DA80-B45D-E1F5B11E9EF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3143" y="1595975"/>
                <a:ext cx="10724771" cy="52620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下图为格点地图，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MDP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模型如下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不包含终止状态的有限状态集合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1,2,⋯,14</m:t>
                        </m:r>
                      </m:e>
                    </m: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。终止状态为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agent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移动到左上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右下的阴影格。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动作集合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确定性转移函数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确定性奖励函数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F6CC25A-2C25-DA80-B45D-E1F5B11E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3143" y="1595975"/>
                <a:ext cx="10724771" cy="5262025"/>
              </a:xfrm>
              <a:blipFill>
                <a:blip r:embed="rId3"/>
                <a:stretch>
                  <a:fillRect l="-739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42F19A6-6B59-F1B3-772E-0B12F7A5D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24" y="3687980"/>
            <a:ext cx="6014648" cy="229613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9374E5E0-51B6-F308-1889-DB88B0F78701}"/>
              </a:ext>
            </a:extLst>
          </p:cNvPr>
          <p:cNvSpPr txBox="1">
            <a:spLocks/>
          </p:cNvSpPr>
          <p:nvPr/>
        </p:nvSpPr>
        <p:spPr>
          <a:xfrm>
            <a:off x="951411" y="380333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方程改进策略：策略估值的例子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308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>
              <a:xfrm>
                <a:off x="347240" y="1435260"/>
                <a:ext cx="5748760" cy="26480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问一：在以上叙述中，如果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/>
                  <a:t>是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等概率随机策略</a:t>
                </a:r>
                <a:r>
                  <a:rPr lang="zh-CN" altLang="en-US" sz="2400" dirty="0"/>
                  <a:t>，那么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11,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下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7,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下</m:t>
                        </m:r>
                      </m:e>
                    </m:d>
                  </m:oMath>
                </a14:m>
                <a:r>
                  <a:rPr lang="zh-CN" altLang="en-US" sz="2400" dirty="0"/>
                  <a:t> 分别等于多少？</a:t>
                </a: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/>
                  <a:t>记终止状态左上角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/>
                  <a:t>，右下角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240" y="1435260"/>
                <a:ext cx="5748760" cy="2648099"/>
              </a:xfrm>
              <a:blipFill>
                <a:blip r:embed="rId3"/>
                <a:stretch>
                  <a:fillRect l="-1485" t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71" y="1844826"/>
            <a:ext cx="5459564" cy="2084223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448878" y="4690923"/>
                <a:ext cx="8738659" cy="1333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−1</m:t>
                        </m:r>
                      </m:e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=1∗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−1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=−1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+mj-ea"/>
                    <a:ea typeface="+mj-ea"/>
                  </a:rPr>
                  <a:t> </a:t>
                </a:r>
              </a:p>
              <a:p>
                <a:pPr>
                  <a:lnSpc>
                    <a:spcPct val="200000"/>
                  </a:lnSpc>
                  <a:spcBef>
                    <a:spcPts val="7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7,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11,− 1</m:t>
                        </m:r>
                      </m:e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7,</m:t>
                        </m:r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下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𝑟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11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=1∗[−1+1∗(−14)]=−15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878" y="4690923"/>
                <a:ext cx="8738659" cy="1333185"/>
              </a:xfrm>
              <a:prstGeom prst="rect">
                <a:avLst/>
              </a:prstGeom>
              <a:blipFill>
                <a:blip r:embed="rId5"/>
                <a:stretch>
                  <a:fillRect l="-209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07DCB25-2740-794D-8BF9-098D9BE15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34" y="833453"/>
            <a:ext cx="19558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353A14-B4A9-5940-9176-EBCE1FC43937}"/>
                  </a:ext>
                </a:extLst>
              </p:cNvPr>
              <p:cNvSpPr/>
              <p:nvPr/>
            </p:nvSpPr>
            <p:spPr>
              <a:xfrm>
                <a:off x="7869377" y="2064321"/>
                <a:ext cx="531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7353A14-B4A9-5940-9176-EBCE1FC43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377" y="2064321"/>
                <a:ext cx="5316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F6A54-BA00-BD4F-B9D8-AC74ED9FF602}"/>
                  </a:ext>
                </a:extLst>
              </p:cNvPr>
              <p:cNvSpPr/>
              <p:nvPr/>
            </p:nvSpPr>
            <p:spPr>
              <a:xfrm>
                <a:off x="9093513" y="3356992"/>
                <a:ext cx="531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AFF6A54-BA00-BD4F-B9D8-AC74ED9F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513" y="3356992"/>
                <a:ext cx="5316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4F0D214-62D0-7245-B826-680D9C942C5A}"/>
                  </a:ext>
                </a:extLst>
              </p:cNvPr>
              <p:cNvSpPr txBox="1"/>
              <p:nvPr/>
            </p:nvSpPr>
            <p:spPr>
              <a:xfrm>
                <a:off x="1847528" y="4083360"/>
                <a:ext cx="6943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prstClr val="black"/>
                    </a:solidFill>
                    <a:latin typeface="+mj-ea"/>
                    <a:ea typeface="+mj-ea"/>
                  </a:rPr>
                  <a:t>注：右上角矩阵中给出了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𝑘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→∞</m:t>
                    </m:r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latin typeface="+mj-ea"/>
                    <a:ea typeface="+mj-ea"/>
                  </a:rPr>
                  <a:t>时的稳定值函数，可以找到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11</m:t>
                        </m:r>
                      </m:e>
                    </m:d>
                  </m:oMath>
                </a14:m>
                <a:endParaRPr kumimoji="1"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4F0D214-62D0-7245-B826-680D9C94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083360"/>
                <a:ext cx="6943696" cy="369332"/>
              </a:xfrm>
              <a:prstGeom prst="rect">
                <a:avLst/>
              </a:prstGeom>
              <a:blipFill>
                <a:blip r:embed="rId9"/>
                <a:stretch>
                  <a:fillRect l="-7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2">
            <a:extLst>
              <a:ext uri="{FF2B5EF4-FFF2-40B4-BE49-F238E27FC236}">
                <a16:creationId xmlns:a16="http://schemas.microsoft.com/office/drawing/2014/main" id="{3278F834-FB9F-4CCE-B16A-F27111EBFFF0}"/>
              </a:ext>
            </a:extLst>
          </p:cNvPr>
          <p:cNvSpPr txBox="1">
            <a:spLocks/>
          </p:cNvSpPr>
          <p:nvPr/>
        </p:nvSpPr>
        <p:spPr>
          <a:xfrm>
            <a:off x="951411" y="380333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方程改进策略：策略估值的例子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7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D01F6B-4CE4-0646-B82B-08428629B756}"/>
              </a:ext>
            </a:extLst>
          </p:cNvPr>
          <p:cNvSpPr txBox="1"/>
          <p:nvPr/>
        </p:nvSpPr>
        <p:spPr>
          <a:xfrm>
            <a:off x="2059188" y="327451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1390F2-17F0-6940-BAB1-FCDBD77126A6}"/>
              </a:ext>
            </a:extLst>
          </p:cNvPr>
          <p:cNvSpPr txBox="1"/>
          <p:nvPr/>
        </p:nvSpPr>
        <p:spPr>
          <a:xfrm>
            <a:off x="4278406" y="271971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E9778C-0098-6943-B5EC-625B6923F434}"/>
              </a:ext>
            </a:extLst>
          </p:cNvPr>
          <p:cNvSpPr txBox="1"/>
          <p:nvPr/>
        </p:nvSpPr>
        <p:spPr>
          <a:xfrm>
            <a:off x="4411970" y="423001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8BC9B7-B926-7D47-8F22-F6BF375DECCA}"/>
              </a:ext>
            </a:extLst>
          </p:cNvPr>
          <p:cNvSpPr txBox="1"/>
          <p:nvPr/>
        </p:nvSpPr>
        <p:spPr>
          <a:xfrm>
            <a:off x="6067443" y="2268407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99664E-E9A6-254D-9B4A-93770A96A856}"/>
              </a:ext>
            </a:extLst>
          </p:cNvPr>
          <p:cNvSpPr txBox="1"/>
          <p:nvPr/>
        </p:nvSpPr>
        <p:spPr>
          <a:xfrm>
            <a:off x="6286163" y="456247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1310C9-45F2-E24E-AF1E-6197733E697F}"/>
              </a:ext>
            </a:extLst>
          </p:cNvPr>
          <p:cNvSpPr txBox="1"/>
          <p:nvPr/>
        </p:nvSpPr>
        <p:spPr>
          <a:xfrm>
            <a:off x="2597060" y="256724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π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,a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)=0.5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1051CD-4A7D-964B-9E2A-530452794A18}"/>
              </a:ext>
            </a:extLst>
          </p:cNvPr>
          <p:cNvSpPr txBox="1"/>
          <p:nvPr/>
        </p:nvSpPr>
        <p:spPr>
          <a:xfrm>
            <a:off x="2444230" y="417333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l-GR" altLang="zh-CN" dirty="0"/>
              <a:t>π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,a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)=0.5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794C24-66A1-FB4D-BB7A-E3012E1D1F1F}"/>
              </a:ext>
            </a:extLst>
          </p:cNvPr>
          <p:cNvSpPr txBox="1"/>
          <p:nvPr/>
        </p:nvSpPr>
        <p:spPr>
          <a:xfrm>
            <a:off x="4846021" y="224433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=10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EDAB44-7F70-3C47-8825-15D54147F348}"/>
              </a:ext>
            </a:extLst>
          </p:cNvPr>
          <p:cNvSpPr txBox="1"/>
          <p:nvPr/>
        </p:nvSpPr>
        <p:spPr>
          <a:xfrm>
            <a:off x="5164221" y="46374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=5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C657D3-25C3-F647-AF4C-2E875F93D4AA}"/>
              </a:ext>
            </a:extLst>
          </p:cNvPr>
          <p:cNvSpPr txBox="1"/>
          <p:nvPr/>
        </p:nvSpPr>
        <p:spPr>
          <a:xfrm>
            <a:off x="7538848" y="170223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V(s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 = V(s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)=0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5BACD6-B7F9-CC47-BEB1-EC7F14DDCC1C}"/>
              </a:ext>
            </a:extLst>
          </p:cNvPr>
          <p:cNvSpPr txBox="1"/>
          <p:nvPr/>
        </p:nvSpPr>
        <p:spPr>
          <a:xfrm>
            <a:off x="7538848" y="226840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7.5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EB0E82-F4A2-DF48-8EE9-6B86118189E3}"/>
              </a:ext>
            </a:extLst>
          </p:cNvPr>
          <p:cNvSpPr txBox="1"/>
          <p:nvPr/>
        </p:nvSpPr>
        <p:spPr>
          <a:xfrm>
            <a:off x="7564353" y="312412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a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) = 10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A2B7367-E3FE-AC49-BF2B-8175055920F8}"/>
              </a:ext>
            </a:extLst>
          </p:cNvPr>
          <p:cNvSpPr txBox="1"/>
          <p:nvPr/>
        </p:nvSpPr>
        <p:spPr>
          <a:xfrm>
            <a:off x="9299684" y="310413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a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 = 5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E04D52-AA90-E141-AAB9-FCE1B38A50EA}"/>
              </a:ext>
            </a:extLst>
          </p:cNvPr>
          <p:cNvSpPr txBox="1"/>
          <p:nvPr/>
        </p:nvSpPr>
        <p:spPr>
          <a:xfrm>
            <a:off x="7577320" y="409943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π’(s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 a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182008-168C-CB41-8225-EED554FC40F1}"/>
              </a:ext>
            </a:extLst>
          </p:cNvPr>
          <p:cNvSpPr txBox="1"/>
          <p:nvPr/>
        </p:nvSpPr>
        <p:spPr>
          <a:xfrm>
            <a:off x="7638940" y="4728339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q</a:t>
            </a:r>
            <a:r>
              <a:rPr kumimoji="1" lang="en-US" altLang="zh-CN" baseline="-25000" dirty="0"/>
              <a:t>π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 </a:t>
            </a:r>
            <a:r>
              <a:rPr kumimoji="1" lang="en-US" altLang="zh-CN" dirty="0"/>
              <a:t>, π’(s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) = 10 &gt; 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=7.5 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558FEE-F565-2C45-8C4B-A45B467C56F7}"/>
              </a:ext>
            </a:extLst>
          </p:cNvPr>
          <p:cNvSpPr txBox="1"/>
          <p:nvPr/>
        </p:nvSpPr>
        <p:spPr>
          <a:xfrm>
            <a:off x="8321819" y="5263946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baseline="-25000" dirty="0"/>
              <a:t>π’ 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 10 &gt; V</a:t>
            </a:r>
            <a:r>
              <a:rPr kumimoji="1" lang="en-US" altLang="zh-CN" baseline="-25000" dirty="0"/>
              <a:t>π</a:t>
            </a:r>
            <a:r>
              <a:rPr kumimoji="1" lang="en-US" altLang="zh-CN" dirty="0"/>
              <a:t>(s</a:t>
            </a:r>
            <a:r>
              <a:rPr kumimoji="1" lang="en-US" altLang="zh-CN" baseline="-25000" dirty="0"/>
              <a:t>0</a:t>
            </a:r>
            <a:r>
              <a:rPr kumimoji="1" lang="en-US" altLang="zh-CN" dirty="0"/>
              <a:t>) =7.5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7A3DB-B0E4-14AA-F4B6-85738B5D9E3B}"/>
              </a:ext>
            </a:extLst>
          </p:cNvPr>
          <p:cNvSpPr txBox="1"/>
          <p:nvPr/>
        </p:nvSpPr>
        <p:spPr>
          <a:xfrm>
            <a:off x="9346299" y="1702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结束状态</a:t>
            </a:r>
          </a:p>
        </p:txBody>
      </p:sp>
      <p:sp>
        <p:nvSpPr>
          <p:cNvPr id="24" name="标题 2">
            <a:extLst>
              <a:ext uri="{FF2B5EF4-FFF2-40B4-BE49-F238E27FC236}">
                <a16:creationId xmlns:a16="http://schemas.microsoft.com/office/drawing/2014/main" id="{7A857465-DEDB-639D-5E65-5D2AE716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</a:t>
            </a:r>
            <a:br>
              <a:rPr lang="en-US" altLang="zh-CN" dirty="0"/>
            </a:br>
            <a:r>
              <a:rPr lang="zh-CN" altLang="en-US" dirty="0"/>
              <a:t>策略提升（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）</a:t>
            </a: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947959DA-D170-FD9B-E10E-E16F77CAA479}"/>
              </a:ext>
            </a:extLst>
          </p:cNvPr>
          <p:cNvSpPr txBox="1"/>
          <p:nvPr/>
        </p:nvSpPr>
        <p:spPr>
          <a:xfrm>
            <a:off x="2821116" y="6002007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+mj-ea"/>
                <a:ea typeface="+mj-ea"/>
              </a:rPr>
              <a:t>通过策略评估，我们发现了可能存在更好的策略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F49EBC5-ED14-FD1E-2249-7C395E1E098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20184" y="2904380"/>
            <a:ext cx="1858222" cy="55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16B3C9D-8A1C-B10A-449A-4A333DF97E81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660242" y="2453073"/>
            <a:ext cx="1407201" cy="4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C639C7E-128E-F82E-0FC2-38234F0FC44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20184" y="3459185"/>
            <a:ext cx="1991786" cy="95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86D6CB-D967-9113-A286-72D803AFF662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793806" y="4414681"/>
            <a:ext cx="1492357" cy="33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22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93CD865C-BFC7-108F-3817-0D320F6A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 fontScale="90000"/>
          </a:bodyPr>
          <a:lstStyle/>
          <a:p>
            <a:r>
              <a:rPr lang="zh-CN" altLang="en-CN"/>
              <a:t>利用</a:t>
            </a:r>
            <a:r>
              <a:rPr lang="en-US" altLang="zh-CN"/>
              <a:t>Bellman</a:t>
            </a:r>
            <a:r>
              <a:rPr lang="zh-CN" altLang="en-US"/>
              <a:t>方程改进策略：</a:t>
            </a:r>
            <a:br>
              <a:rPr lang="en-US" altLang="zh-CN"/>
            </a:br>
            <a:r>
              <a:rPr lang="zh-CN" altLang="en-US"/>
              <a:t>策略提升（</a:t>
            </a:r>
            <a:r>
              <a:rPr lang="en-US" altLang="zh-CN"/>
              <a:t>Policy</a:t>
            </a:r>
            <a:r>
              <a:rPr lang="zh-CN" altLang="en-US"/>
              <a:t> </a:t>
            </a:r>
            <a:r>
              <a:rPr lang="en-US" altLang="zh-CN"/>
              <a:t>Improvement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94455" y="1357162"/>
                <a:ext cx="10688483" cy="50051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根据状态估值计算动作估值</a:t>
                </a:r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40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贪心选择动作产生新策略</a:t>
                </a:r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≐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)[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]               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455" y="1357162"/>
                <a:ext cx="10688483" cy="5005137"/>
              </a:xfrm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F0A76B2-137E-CDF0-9254-58C904B5363A}"/>
              </a:ext>
            </a:extLst>
          </p:cNvPr>
          <p:cNvSpPr txBox="1"/>
          <p:nvPr/>
        </p:nvSpPr>
        <p:spPr>
          <a:xfrm>
            <a:off x="6138069" y="36753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931000"/>
                </a:solidFill>
                <a:latin typeface="+mj-ea"/>
                <a:ea typeface="+mj-ea"/>
              </a:rPr>
              <a:t>策略提升</a:t>
            </a:r>
          </a:p>
        </p:txBody>
      </p:sp>
    </p:spTree>
    <p:extLst>
      <p:ext uri="{BB962C8B-B14F-4D97-AF65-F5344CB8AC3E}">
        <p14:creationId xmlns:p14="http://schemas.microsoft.com/office/powerpoint/2010/main" val="159178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定义证明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07" t="-21739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9" y="1450274"/>
            <a:ext cx="9683541" cy="4848925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51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5520" y="1709659"/>
            <a:ext cx="8784468" cy="395159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有限</a:t>
            </a:r>
            <a:r>
              <a:rPr lang="en-US" altLang="zh-CN" dirty="0"/>
              <a:t>MDP</a:t>
            </a:r>
            <a:r>
              <a:rPr lang="zh-CN" altLang="en-US" dirty="0"/>
              <a:t>只有有限种策略，在进行有限步迭代后，一定能收敛得到最优策略与最优值函数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有限</a:t>
            </a:r>
            <a:r>
              <a:rPr lang="en-US" altLang="zh-CN" dirty="0"/>
              <a:t>MDP</a:t>
            </a:r>
            <a:r>
              <a:rPr lang="zh-CN" altLang="en-US" dirty="0"/>
              <a:t>局部最优解就是全局最优解（了解）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sz="2200" dirty="0">
                <a:solidFill>
                  <a:srgbClr val="C00000"/>
                </a:solidFill>
              </a:rPr>
              <a:t>有限</a:t>
            </a:r>
            <a:r>
              <a:rPr kumimoji="1" lang="en-US" altLang="zh-CN" sz="2200" dirty="0">
                <a:solidFill>
                  <a:srgbClr val="C00000"/>
                </a:solidFill>
              </a:rPr>
              <a:t>MDP</a:t>
            </a:r>
            <a:r>
              <a:rPr kumimoji="1" lang="zh-CN" altLang="en-US" sz="2200" dirty="0">
                <a:solidFill>
                  <a:srgbClr val="C00000"/>
                </a:solidFill>
              </a:rPr>
              <a:t>问题中：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S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，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A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，</a:t>
            </a:r>
            <a:r>
              <a:rPr kumimoji="1" lang="en-US" altLang="zh-CN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R</a:t>
            </a:r>
            <a:r>
              <a:rPr kumimoji="1" lang="zh-CN" altLang="en-US" sz="2200" dirty="0">
                <a:solidFill>
                  <a:srgbClr val="C00000"/>
                </a:solidFill>
                <a:cs typeface="Apple Chancery" panose="03020702040506060504" pitchFamily="66" charset="-79"/>
              </a:rPr>
              <a:t> 的取值都有有限个</a:t>
            </a:r>
            <a:endParaRPr kumimoji="1" lang="en-US" altLang="zh-CN" sz="2200" dirty="0">
              <a:solidFill>
                <a:srgbClr val="C00000"/>
              </a:solidFill>
              <a:cs typeface="Apple Chancery" panose="03020702040506060504" pitchFamily="66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4D7A5-C22E-474E-A897-BE7DE792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4" y="1962147"/>
            <a:ext cx="9144000" cy="108255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2724727A-EBD5-19A8-3047-4385EF11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rmAutofit fontScale="90000"/>
          </a:bodyPr>
          <a:lstStyle/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方程改进策略：策略迭代（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0238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53E82B8A-ED62-80A9-52C2-7FDA33AC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0187" cy="682237"/>
          </a:xfrm>
        </p:spPr>
        <p:txBody>
          <a:bodyPr>
            <a:no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方程改进策略：策略迭代（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Iteration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38" y="1397064"/>
            <a:ext cx="6936449" cy="5074718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50800" dir="5400000" algn="ctr" rotWithShape="0">
              <a:srgbClr val="000000">
                <a:alpha val="34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0671E8-7C87-7128-9E9C-01ECF20BF8E7}"/>
              </a:ext>
            </a:extLst>
          </p:cNvPr>
          <p:cNvSpPr txBox="1"/>
          <p:nvPr/>
        </p:nvSpPr>
        <p:spPr>
          <a:xfrm>
            <a:off x="8219268" y="1027732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策略迭代算法伪代码</a:t>
            </a:r>
          </a:p>
        </p:txBody>
      </p:sp>
    </p:spTree>
    <p:extLst>
      <p:ext uri="{BB962C8B-B14F-4D97-AF65-F5344CB8AC3E}">
        <p14:creationId xmlns:p14="http://schemas.microsoft.com/office/powerpoint/2010/main" val="196266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69C00-C899-4E96-8FE0-C469108C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CN" dirty="0"/>
              <a:t>强化学习</a:t>
            </a:r>
            <a:r>
              <a:rPr lang="zh-CN" altLang="en-US" dirty="0"/>
              <a:t>控制灵巧手拧魔方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0198-2E66-48CD-AB5F-1140ACF3E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</a:t>
            </a:fld>
            <a:endParaRPr lang="zh-CN"/>
          </a:p>
        </p:txBody>
      </p:sp>
      <p:pic>
        <p:nvPicPr>
          <p:cNvPr id="3" name="Solving Rubik’s Cube with a Robot Hand： Uncut">
            <a:hlinkClick r:id="" action="ppaction://media"/>
            <a:extLst>
              <a:ext uri="{FF2B5EF4-FFF2-40B4-BE49-F238E27FC236}">
                <a16:creationId xmlns:a16="http://schemas.microsoft.com/office/drawing/2014/main" id="{B4402B37-D439-93B4-0988-5FBB66591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8466" y="1281259"/>
            <a:ext cx="9457997" cy="532044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5BAF9B-B0A9-0CC3-90B7-596A3B727047}"/>
              </a:ext>
            </a:extLst>
          </p:cNvPr>
          <p:cNvSpPr txBox="1"/>
          <p:nvPr/>
        </p:nvSpPr>
        <p:spPr>
          <a:xfrm>
            <a:off x="10231320" y="623236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[2019]</a:t>
            </a:r>
          </a:p>
        </p:txBody>
      </p:sp>
    </p:spTree>
    <p:extLst>
      <p:ext uri="{BB962C8B-B14F-4D97-AF65-F5344CB8AC3E}">
        <p14:creationId xmlns:p14="http://schemas.microsoft.com/office/powerpoint/2010/main" val="18450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44533" y="1562101"/>
                <a:ext cx="9777796" cy="45641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为什么当</a:t>
                </a:r>
                <a:r>
                  <a:rPr lang="en-US" altLang="zh-CN" sz="2300" dirty="0"/>
                  <a:t>V</a:t>
                </a:r>
                <a:r>
                  <a:rPr lang="zh-CN" altLang="en-US" sz="2300" dirty="0"/>
                  <a:t>不再更新时就找到了最优策略？</a:t>
                </a:r>
                <a:endParaRPr lang="en-US" altLang="zh-CN" sz="23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假设新策略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300" dirty="0"/>
                  <a:t>和旧策略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300" dirty="0"/>
                  <a:t>一样好，则有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zh-CN" altLang="en-US" sz="23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3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func>
                        <m:funcPr>
                          <m:ctrlPr>
                            <a:rPr lang="en-US" altLang="zh-CN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en-US" altLang="zh-CN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</m:oMath>
                  </m:oMathPara>
                </a14:m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3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300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3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sSub>
                                <m:sSub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3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3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300" dirty="0"/>
                  <a:t>与</a:t>
                </a:r>
                <a:r>
                  <a:rPr lang="en-US" altLang="zh-CN" sz="2300" dirty="0"/>
                  <a:t>Bellman</a:t>
                </a:r>
                <a:r>
                  <a:rPr lang="zh-CN" altLang="en-US" sz="2300" dirty="0"/>
                  <a:t>最优方程相同，因此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zh-CN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23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sz="2300" dirty="0"/>
                  <a:t>一定是最优状态值函数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30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2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3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3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300" dirty="0"/>
                  <a:t>一定都是最优策略，此时迭代结束。或者我们预先指定一定的迭代次数。</a:t>
                </a:r>
                <a:endParaRPr lang="en-US" altLang="zh-CN" sz="23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4533" y="1562101"/>
                <a:ext cx="9777796" cy="4564175"/>
              </a:xfrm>
              <a:blipFill>
                <a:blip r:embed="rId2"/>
                <a:stretch>
                  <a:fillRect l="-649" b="-9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2">
            <a:extLst>
              <a:ext uri="{FF2B5EF4-FFF2-40B4-BE49-F238E27FC236}">
                <a16:creationId xmlns:a16="http://schemas.microsoft.com/office/drawing/2014/main" id="{CCE72E26-2E81-A869-7F45-F2158B33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7"/>
            <a:ext cx="8850187" cy="1559314"/>
          </a:xfrm>
        </p:spPr>
        <p:txBody>
          <a:bodyPr>
            <a:normAutofit/>
          </a:bodyPr>
          <a:lstStyle/>
          <a:p>
            <a:r>
              <a:rPr lang="zh-CN" altLang="en-CN" sz="3200" dirty="0"/>
              <a:t>利用</a:t>
            </a:r>
            <a:r>
              <a:rPr lang="en-US" altLang="zh-CN" sz="3200" dirty="0"/>
              <a:t>Bellman</a:t>
            </a:r>
            <a:r>
              <a:rPr lang="zh-CN" altLang="en-US" sz="3200" dirty="0"/>
              <a:t>方程改进策略：策略迭代（</a:t>
            </a:r>
            <a:r>
              <a:rPr lang="en-US" altLang="zh-CN" sz="3200" dirty="0"/>
              <a:t>Policy</a:t>
            </a:r>
            <a:r>
              <a:rPr lang="zh-CN" altLang="en-US" sz="3200" dirty="0"/>
              <a:t> </a:t>
            </a:r>
            <a:r>
              <a:rPr lang="en-US" altLang="zh-CN" sz="3200" dirty="0"/>
              <a:t>Iteration</a:t>
            </a:r>
            <a:r>
              <a:rPr lang="zh-CN" altLang="en-US" sz="3200" dirty="0"/>
              <a:t>）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80396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57DBA1-E701-CF58-2B20-2D410015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2" y="1362957"/>
            <a:ext cx="10653955" cy="4918038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F96BEE30-75CC-7C7B-E6FD-86E4920E6ACB}"/>
              </a:ext>
            </a:extLst>
          </p:cNvPr>
          <p:cNvSpPr txBox="1">
            <a:spLocks/>
          </p:cNvSpPr>
          <p:nvPr/>
        </p:nvSpPr>
        <p:spPr>
          <a:xfrm>
            <a:off x="1001751" y="383710"/>
            <a:ext cx="8850187" cy="68223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7500" lnSpcReduction="200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CN" dirty="0"/>
              <a:t>利用</a:t>
            </a:r>
            <a:r>
              <a:rPr lang="en-US" altLang="zh-CN" dirty="0"/>
              <a:t>Bellman</a:t>
            </a:r>
            <a:r>
              <a:rPr lang="zh-CN" altLang="en-US" dirty="0"/>
              <a:t>方程改进策略：值迭代（</a:t>
            </a:r>
            <a:r>
              <a:rPr lang="en-US" altLang="zh-CN" dirty="0"/>
              <a:t>Value Iteration)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351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42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7816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43</a:t>
            </a:fld>
            <a:endParaRPr lang="zh-CN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4E15BE0-AB75-4A3C-DF29-F43827D53CCA}"/>
              </a:ext>
            </a:extLst>
          </p:cNvPr>
          <p:cNvSpPr txBox="1">
            <a:spLocks/>
          </p:cNvSpPr>
          <p:nvPr/>
        </p:nvSpPr>
        <p:spPr>
          <a:xfrm>
            <a:off x="794454" y="3565524"/>
            <a:ext cx="10705396" cy="234418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CN" sz="2400" b="1" dirty="0"/>
              <a:t>但是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每次循环需要遍历所有状态，效率很低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是否可以通过采样来计算？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那我们能不能继续使用</a:t>
            </a:r>
            <a:r>
              <a:rPr lang="en-US" altLang="zh-CN" dirty="0"/>
              <a:t>Bellman</a:t>
            </a:r>
            <a:r>
              <a:rPr lang="zh-CN" altLang="en-US" dirty="0"/>
              <a:t>方程的思想完成策略评估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Font typeface="Arial" charset="0"/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039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12755"/>
            <a:ext cx="10705396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基于价值的方法 </a:t>
            </a:r>
            <a:r>
              <a:rPr lang="en-US" altLang="zh-CN" sz="2400" b="1" dirty="0"/>
              <a:t>(value-based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通过前面的值迭代，我们发现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可以不显式定义策略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通过与环境的交互做策略评估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CF6AD790-DA0F-C47A-972A-F9C9320A2FBA}"/>
              </a:ext>
            </a:extLst>
          </p:cNvPr>
          <p:cNvGrpSpPr/>
          <p:nvPr/>
        </p:nvGrpSpPr>
        <p:grpSpPr>
          <a:xfrm>
            <a:off x="7627895" y="1166987"/>
            <a:ext cx="4120983" cy="1550113"/>
            <a:chOff x="7069554" y="4798693"/>
            <a:chExt cx="4120983" cy="1550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/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9BA6413B-C8E1-76A8-AD13-F38B6B8B42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370906"/>
                  <a:ext cx="692150" cy="41275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/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14657F82-9702-9304-CE5B-A130A2D14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370906"/>
                  <a:ext cx="692150" cy="41275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/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218D0A80-89A1-0BB0-296A-25B7B99B8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370906"/>
                  <a:ext cx="692150" cy="4127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/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8E30676-9831-F697-60AC-23F6D6874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5936056"/>
                  <a:ext cx="692150" cy="4127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/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6BE4DCD-35DC-5ACF-1FBB-1EC02BB1C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5936056"/>
                  <a:ext cx="692150" cy="4127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/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5805E1BC-F833-469E-099E-ACC2A96F6F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300" y="5936056"/>
                  <a:ext cx="692150" cy="4127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/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0487F848-6045-5BD8-EF0B-2125DE3DE8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554" y="5370906"/>
                  <a:ext cx="450682" cy="4127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/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D34784D1-AE4F-5C00-5FCA-0134A8ACE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3646" y="5370906"/>
                  <a:ext cx="466891" cy="4127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A601275-B926-070A-DE6C-70A5E9DCCF7F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8071016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F79C746C-1FA6-F309-5438-D680B16316C0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9123361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2510D82-1DC8-5993-B3C1-4F84E33EF0BE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0144375" y="5783656"/>
              <a:ext cx="0" cy="152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391AD20-C76B-FAA3-176E-9C4BC9444154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7520236" y="5577281"/>
              <a:ext cx="20470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93AD1C13-770F-A723-2759-87A73D735D9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417091" y="5577281"/>
              <a:ext cx="36019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8E242A4-A202-327B-41ED-1429DF75445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9469436" y="5577281"/>
              <a:ext cx="3288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11663B-B213-9340-8F4B-095E58E6BEEE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10490450" y="5577281"/>
              <a:ext cx="2331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19A2467-5EEC-61E8-DA73-0F34DBF791D5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8417091" y="5763416"/>
              <a:ext cx="37740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5AB0126-6864-21EF-E173-2C3BFEED7E1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469436" y="5740281"/>
              <a:ext cx="346074" cy="402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5473DD3-DE15-8123-F439-435D064B8A85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0490450" y="5763416"/>
              <a:ext cx="233196" cy="3790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/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4DCE4CF2-D135-4C5A-D129-D0689F819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941" y="4798693"/>
                  <a:ext cx="692150" cy="4127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/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050CB65-FFC3-3041-1EB0-8271A1228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286" y="4798693"/>
                  <a:ext cx="692150" cy="41275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/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B0B64E95-310E-1BE7-D19D-0B875DBC4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16" y="4798693"/>
                  <a:ext cx="692150" cy="41275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7698694-57A3-1B6F-0041-D02B8DD4C843}"/>
              </a:ext>
            </a:extLst>
          </p:cNvPr>
          <p:cNvSpPr txBox="1">
            <a:spLocks/>
          </p:cNvSpPr>
          <p:nvPr/>
        </p:nvSpPr>
        <p:spPr>
          <a:xfrm>
            <a:off x="692150" y="3155735"/>
            <a:ext cx="10705396" cy="362139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CN" sz="2400" b="1" dirty="0"/>
              <a:t>但是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每次循环需要遍历所有状态，效率很低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是否可以通过采样来计算？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那我们能不能继续使用</a:t>
            </a:r>
            <a:r>
              <a:rPr lang="en-US" altLang="zh-CN" dirty="0"/>
              <a:t>Bellman</a:t>
            </a:r>
            <a:r>
              <a:rPr lang="zh-CN" altLang="en-US" dirty="0"/>
              <a:t>方程的思想完成策略评估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44</a:t>
            </a:fld>
            <a:endParaRPr 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/>
              <p:nvPr/>
            </p:nvSpPr>
            <p:spPr>
              <a:xfrm>
                <a:off x="2810670" y="5281296"/>
                <a:ext cx="819730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5C25F42E-64AA-796D-B038-B63FC728A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670" y="5281296"/>
                <a:ext cx="8197309" cy="645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文本框 1038">
            <a:extLst>
              <a:ext uri="{FF2B5EF4-FFF2-40B4-BE49-F238E27FC236}">
                <a16:creationId xmlns:a16="http://schemas.microsoft.com/office/drawing/2014/main" id="{607BA887-0D97-5784-DAAC-662982D5E577}"/>
              </a:ext>
            </a:extLst>
          </p:cNvPr>
          <p:cNvSpPr txBox="1"/>
          <p:nvPr/>
        </p:nvSpPr>
        <p:spPr>
          <a:xfrm>
            <a:off x="7052597" y="5926344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TD target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4FC3CC62-C4BF-D6F8-C5E5-09AFEC345722}"/>
              </a:ext>
            </a:extLst>
          </p:cNvPr>
          <p:cNvSpPr txBox="1"/>
          <p:nvPr/>
        </p:nvSpPr>
        <p:spPr>
          <a:xfrm>
            <a:off x="5656056" y="63520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</a:p>
        </p:txBody>
      </p:sp>
      <p:cxnSp>
        <p:nvCxnSpPr>
          <p:cNvPr id="1042" name="直接箭头连接符 1041">
            <a:extLst>
              <a:ext uri="{FF2B5EF4-FFF2-40B4-BE49-F238E27FC236}">
                <a16:creationId xmlns:a16="http://schemas.microsoft.com/office/drawing/2014/main" id="{C015CB70-8432-8FD2-A873-C14954529E45}"/>
              </a:ext>
            </a:extLst>
          </p:cNvPr>
          <p:cNvCxnSpPr>
            <a:stCxn id="1040" idx="0"/>
          </p:cNvCxnSpPr>
          <p:nvPr/>
        </p:nvCxnSpPr>
        <p:spPr>
          <a:xfrm flipV="1">
            <a:off x="6094638" y="5741301"/>
            <a:ext cx="0" cy="610759"/>
          </a:xfrm>
          <a:prstGeom prst="straightConnector1">
            <a:avLst/>
          </a:prstGeom>
          <a:ln w="28575">
            <a:solidFill>
              <a:srgbClr val="FF82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FB01-CD65-4BB7-1DE1-B1D223901733}"/>
                  </a:ext>
                </a:extLst>
              </p:cNvPr>
              <p:cNvSpPr txBox="1"/>
              <p:nvPr/>
            </p:nvSpPr>
            <p:spPr>
              <a:xfrm>
                <a:off x="1199727" y="4605381"/>
                <a:ext cx="6062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+mj-ea"/>
                    <a:ea typeface="+mj-ea"/>
                  </a:rPr>
                  <a:t>给出轨迹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+mj-ea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</a:rPr>
                          <m:t>, …</m:t>
                        </m:r>
                      </m:e>
                    </m:d>
                  </m:oMath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855FB01-CD65-4BB7-1DE1-B1D22390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727" y="4605381"/>
                <a:ext cx="6062557" cy="461665"/>
              </a:xfrm>
              <a:prstGeom prst="rect">
                <a:avLst/>
              </a:prstGeom>
              <a:blipFill>
                <a:blip r:embed="rId15"/>
                <a:stretch>
                  <a:fillRect l="-16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1009440A-CF52-C99D-30D3-1B688C24960C}"/>
              </a:ext>
            </a:extLst>
          </p:cNvPr>
          <p:cNvSpPr txBox="1"/>
          <p:nvPr/>
        </p:nvSpPr>
        <p:spPr>
          <a:xfrm>
            <a:off x="1577900" y="5309059"/>
            <a:ext cx="1301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17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45</a:t>
            </a:fld>
            <a:endParaRPr 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1EAE66-95F1-A914-B9A5-497D58DB5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22989"/>
                <a:ext cx="7593594" cy="3044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选择动作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(∙|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根据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目标策略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选择后续动作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~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(∙|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的值以逼近目标状态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 R" panose="00020600040101010101" pitchFamily="18" charset="-122"/>
                  </a:rPr>
                  <a:t>动作值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1EAE66-95F1-A914-B9A5-497D58DB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22989"/>
                <a:ext cx="7593594" cy="3044211"/>
              </a:xfrm>
              <a:prstGeom prst="rect">
                <a:avLst/>
              </a:prstGeom>
              <a:blipFill>
                <a:blip r:embed="rId3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04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Q-Learning </a:t>
            </a:r>
            <a:r>
              <a:rPr lang="zh-CN" altLang="en-US" dirty="0"/>
              <a:t>的离线策略控制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5220" y="1119211"/>
                <a:ext cx="11056780" cy="5373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85750" indent="-28575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8000"/>
                  <a:buFont typeface="Wingdings" pitchFamily="2" charset="2"/>
                  <a:buChar char="p"/>
                  <a:defRPr sz="20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b="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允许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行为策略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和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目标策略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都进行改进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目标策略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 是关于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的贪心策略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𝑄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行为策略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𝜇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的</a:t>
                </a:r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ε-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贪心策略（</a:t>
                </a:r>
                <a:r>
                  <a:rPr lang="en-US" altLang="zh-CN" sz="2400" dirty="0">
                    <a:latin typeface="+mj-ea"/>
                    <a:cs typeface="阿里巴巴普惠体 R" panose="00020600040101010101" pitchFamily="18" charset="-122"/>
                  </a:rPr>
                  <a:t>ε</a:t>
                </a:r>
                <a:r>
                  <a:rPr lang="zh-CN" altLang="en-US" sz="2400" dirty="0">
                    <a:latin typeface="+mj-ea"/>
                    <a:cs typeface="阿里巴巴普惠体 R" panose="00020600040101010101" pitchFamily="18" charset="-122"/>
                  </a:rPr>
                  <a:t>概率随机选，</a:t>
                </a:r>
                <a:r>
                  <a:rPr lang="en-US" altLang="zh-CN" sz="2400" dirty="0">
                    <a:latin typeface="+mj-ea"/>
                    <a:cs typeface="阿里巴巴普惠体 R" panose="00020600040101010101" pitchFamily="18" charset="-122"/>
                  </a:rPr>
                  <a:t>1-ε</a:t>
                </a:r>
                <a:r>
                  <a:rPr lang="zh-CN" altLang="en-US" sz="2400" dirty="0">
                    <a:latin typeface="+mj-ea"/>
                    <a:cs typeface="阿里巴巴普惠体 R" panose="00020600040101010101" pitchFamily="18" charset="-122"/>
                  </a:rPr>
                  <a:t>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𝑄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），为了</a:t>
                </a:r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exploration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Q-Learning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目标函数可以简化为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Q-Learning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更新方式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None/>
                </a:pPr>
                <a:endParaRPr lang="zh-CN" altLang="en-US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D5B38259-0A6A-4BAA-BA7E-2BC782776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20" y="1119211"/>
                <a:ext cx="11056780" cy="5373663"/>
              </a:xfrm>
              <a:prstGeom prst="rect">
                <a:avLst/>
              </a:prstGeom>
              <a:blipFill>
                <a:blip r:embed="rId3"/>
                <a:stretch>
                  <a:fillRect l="-459" t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5D9FB4-9CF5-EA7F-CCAE-4B656F9FD9B2}"/>
                  </a:ext>
                </a:extLst>
              </p:cNvPr>
              <p:cNvSpPr txBox="1"/>
              <p:nvPr/>
            </p:nvSpPr>
            <p:spPr>
              <a:xfrm>
                <a:off x="3023363" y="4304996"/>
                <a:ext cx="7584312" cy="79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阿里巴巴普惠体 R" panose="00020600040101010101" pitchFamily="18" charset="-122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+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𝛾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func>
                            <m:func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bSup>
                                        <m:sSubSup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𝑡</m:t>
                                          </m:r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              </m:t>
                          </m:r>
                        </m:e>
                      </m:eqAr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D5D9FB4-9CF5-EA7F-CCAE-4B656F9FD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363" y="4304996"/>
                <a:ext cx="7584312" cy="795731"/>
              </a:xfrm>
              <a:prstGeom prst="rect">
                <a:avLst/>
              </a:prstGeom>
              <a:blipFill>
                <a:blip r:embed="rId4"/>
                <a:stretch>
                  <a:fillRect r="-75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370096-41AF-B9B3-7D04-D39DCAA508D4}"/>
                  </a:ext>
                </a:extLst>
              </p:cNvPr>
              <p:cNvSpPr txBox="1"/>
              <p:nvPr/>
            </p:nvSpPr>
            <p:spPr>
              <a:xfrm>
                <a:off x="5347980" y="5033486"/>
                <a:ext cx="4951005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𝛾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370096-41AF-B9B3-7D04-D39DCAA50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80" y="5033486"/>
                <a:ext cx="4951005" cy="671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37A878-1EF6-B688-58D4-864A12122A03}"/>
                  </a:ext>
                </a:extLst>
              </p:cNvPr>
              <p:cNvSpPr txBox="1"/>
              <p:nvPr/>
            </p:nvSpPr>
            <p:spPr>
              <a:xfrm>
                <a:off x="984407" y="5963487"/>
                <a:ext cx="10223185" cy="671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𝑄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𝛼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+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𝛾</m:t>
                      </m:r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E37A878-1EF6-B688-58D4-864A12122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7" y="5963487"/>
                <a:ext cx="10223185" cy="671209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145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Q-Learning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6241" y="6635754"/>
            <a:ext cx="2743200" cy="239551"/>
          </a:xfrm>
        </p:spPr>
        <p:txBody>
          <a:bodyPr/>
          <a:lstStyle/>
          <a:p>
            <a:fld id="{A9B04F12-2911-494B-9AE8-6A8B6570AC67}" type="slidenum">
              <a:rPr lang="en-US" altLang="zh-CN" smtClean="0"/>
              <a:t>47</a:t>
            </a:fld>
            <a:endParaRPr lang="zh-CN" dirty="0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9813B4BF-F057-ECBA-4ADF-2F40A2C50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01" y="1442845"/>
            <a:ext cx="10051748" cy="4797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10">
                <a:extLst>
                  <a:ext uri="{FF2B5EF4-FFF2-40B4-BE49-F238E27FC236}">
                    <a16:creationId xmlns:a16="http://schemas.microsoft.com/office/drawing/2014/main" id="{6A09D9BC-86DE-DBF1-375E-D2941043F1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4234" y="5415155"/>
                <a:ext cx="7023682" cy="107772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b="1" kern="1200">
                    <a:solidFill>
                      <a:schemeClr val="tx1"/>
                    </a:solidFill>
                    <a:latin typeface="STKaiti" panose="02010600040101010101" pitchFamily="2" charset="-122"/>
                    <a:ea typeface="STKaiti" panose="02010600040101010101" pitchFamily="2" charset="-122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对比</a:t>
                </a:r>
                <a:r>
                  <a:rPr lang="en-US" altLang="zh-CN" sz="2000" dirty="0"/>
                  <a:t>Bellman</a:t>
                </a:r>
                <a:r>
                  <a:rPr lang="zh-CN" altLang="en-US" sz="2000" dirty="0"/>
                  <a:t>最优方程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unc>
                        <m:func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func>
                                <m:func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lim>
                                  </m:limLow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zh-CN" altLang="en-US" sz="20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内容占位符 10">
                <a:extLst>
                  <a:ext uri="{FF2B5EF4-FFF2-40B4-BE49-F238E27FC236}">
                    <a16:creationId xmlns:a16="http://schemas.microsoft.com/office/drawing/2014/main" id="{6A09D9BC-86DE-DBF1-375E-D2941043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234" y="5415155"/>
                <a:ext cx="7023682" cy="1077720"/>
              </a:xfrm>
              <a:prstGeom prst="rect">
                <a:avLst/>
              </a:prstGeom>
              <a:blipFill>
                <a:blip r:embed="rId4"/>
                <a:stretch>
                  <a:fillRect l="-903" t="-69767" b="-1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038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48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184619"/>
              </p:ext>
            </p:extLst>
          </p:nvPr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46858"/>
              </p:ext>
            </p:extLst>
          </p:nvPr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p:grpSp>
        <p:nvGrpSpPr>
          <p:cNvPr id="1078" name="组合 1077">
            <a:extLst>
              <a:ext uri="{FF2B5EF4-FFF2-40B4-BE49-F238E27FC236}">
                <a16:creationId xmlns:a16="http://schemas.microsoft.com/office/drawing/2014/main" id="{746C7485-4FE2-75EE-AAEC-11F0164B30AF}"/>
              </a:ext>
            </a:extLst>
          </p:cNvPr>
          <p:cNvGrpSpPr/>
          <p:nvPr/>
        </p:nvGrpSpPr>
        <p:grpSpPr>
          <a:xfrm>
            <a:off x="6017553" y="1769472"/>
            <a:ext cx="3205732" cy="3225744"/>
            <a:chOff x="6017553" y="1769472"/>
            <a:chExt cx="3205732" cy="322574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3F6FBC-4615-C9A8-73BD-D5285212C92D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5352A6F-6476-9CAF-606C-702B2A137F5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2FAEFED-3E66-F546-7106-96B23929580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0A9A323-4E31-1D4E-B523-3FE7E310370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6AD2861-03BA-7457-D459-2AEA308A491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108DC6B1-AE2D-27CA-0F0E-056E9C16F8B5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854563F-2868-E2A9-9749-0768487D4C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8E35EDA-DFD9-C3BD-8976-702AF8B2B54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76A205C-3C13-95A5-3E64-09ECE76D7B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649AAF1-1E84-B247-9C96-E456249884F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986EDE9-5817-3530-F616-12336D94C492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FA9A4E3-8AED-3818-A6C9-1E16AB10539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D7828DA-AB8C-6605-ABA9-314846072C4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D900F3F-9F06-815F-A9A1-F9D59EA32EE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AC7A308-A0B3-F65F-AD79-5D603F255A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54DE347-2F75-6151-5868-C50FF0162206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A07D597-2C79-E273-831A-31C96739B4B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871C314-E014-C4E3-4B3C-06709EDF8DB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24" name="文本框 1023">
                <a:extLst>
                  <a:ext uri="{FF2B5EF4-FFF2-40B4-BE49-F238E27FC236}">
                    <a16:creationId xmlns:a16="http://schemas.microsoft.com/office/drawing/2014/main" id="{AC875071-6ED8-1D24-9124-D69F1DAC549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26" name="文本框 1025">
                <a:extLst>
                  <a:ext uri="{FF2B5EF4-FFF2-40B4-BE49-F238E27FC236}">
                    <a16:creationId xmlns:a16="http://schemas.microsoft.com/office/drawing/2014/main" id="{7F76E08C-F371-97EA-0E03-B3C8E77EBA9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C1C3C22-E775-6DA5-7B13-E31E8CC6789D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35FD776-CCB5-E489-5254-730D4AC6DD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DCC08CB-099D-1DF0-0D6C-3F93011C08A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2A05AA6-F409-F4F0-20E0-B21CA059091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67015CA-AA77-86DF-3248-CD0FD0B7697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6E391C3-C359-44CB-ED0F-F208D031043E}"/>
                </a:ext>
              </a:extLst>
            </p:cNvPr>
            <p:cNvGrpSpPr/>
            <p:nvPr/>
          </p:nvGrpSpPr>
          <p:grpSpPr>
            <a:xfrm>
              <a:off x="7626897" y="2577132"/>
              <a:ext cx="798194" cy="805212"/>
              <a:chOff x="6017553" y="1769472"/>
              <a:chExt cx="798194" cy="805212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54E3168-8C82-7220-EEB7-3F925F5A86D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BAC6F1D-6ED0-C29C-7F15-E6AE58DC3E2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00719DF-F171-66BB-692A-C178D723070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B53EFB0-E22C-374C-2111-061EBC85913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28" name="组合 1027">
              <a:extLst>
                <a:ext uri="{FF2B5EF4-FFF2-40B4-BE49-F238E27FC236}">
                  <a16:creationId xmlns:a16="http://schemas.microsoft.com/office/drawing/2014/main" id="{8B48BF21-3255-11FE-4143-35706AB1AF7F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1043" name="文本框 1042">
                <a:extLst>
                  <a:ext uri="{FF2B5EF4-FFF2-40B4-BE49-F238E27FC236}">
                    <a16:creationId xmlns:a16="http://schemas.microsoft.com/office/drawing/2014/main" id="{4940C05E-DD23-554B-65E9-E3036FCE266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4" name="文本框 1043">
                <a:extLst>
                  <a:ext uri="{FF2B5EF4-FFF2-40B4-BE49-F238E27FC236}">
                    <a16:creationId xmlns:a16="http://schemas.microsoft.com/office/drawing/2014/main" id="{7C0CDDED-C10C-A2CA-5E1A-E1D0858195C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5" name="文本框 1044">
                <a:extLst>
                  <a:ext uri="{FF2B5EF4-FFF2-40B4-BE49-F238E27FC236}">
                    <a16:creationId xmlns:a16="http://schemas.microsoft.com/office/drawing/2014/main" id="{9331439D-2B69-494A-D1F3-9838E891904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6" name="文本框 1045">
                <a:extLst>
                  <a:ext uri="{FF2B5EF4-FFF2-40B4-BE49-F238E27FC236}">
                    <a16:creationId xmlns:a16="http://schemas.microsoft.com/office/drawing/2014/main" id="{C4E1205B-03A3-6655-8AFD-516898A7038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A331EF7B-DF20-C991-B67A-ADFF9DF7C03D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609C7F1E-9284-4D00-4D62-1E327025EFE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6" name="文本框 1035">
                <a:extLst>
                  <a:ext uri="{FF2B5EF4-FFF2-40B4-BE49-F238E27FC236}">
                    <a16:creationId xmlns:a16="http://schemas.microsoft.com/office/drawing/2014/main" id="{64B0C248-94CD-2ECD-750B-F94E9304A62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7" name="文本框 1036">
                <a:extLst>
                  <a:ext uri="{FF2B5EF4-FFF2-40B4-BE49-F238E27FC236}">
                    <a16:creationId xmlns:a16="http://schemas.microsoft.com/office/drawing/2014/main" id="{A384362A-BB18-ED05-6DB3-8AE917B377F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41" name="文本框 1040">
                <a:extLst>
                  <a:ext uri="{FF2B5EF4-FFF2-40B4-BE49-F238E27FC236}">
                    <a16:creationId xmlns:a16="http://schemas.microsoft.com/office/drawing/2014/main" id="{3A789B56-8BB2-7875-F359-590BAB016A3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30" name="组合 1029">
              <a:extLst>
                <a:ext uri="{FF2B5EF4-FFF2-40B4-BE49-F238E27FC236}">
                  <a16:creationId xmlns:a16="http://schemas.microsoft.com/office/drawing/2014/main" id="{E509C785-62DA-6B01-EC42-993FFAA0659D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EC184F8B-CF56-5627-9175-60410EBE83C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2" name="文本框 1031">
                <a:extLst>
                  <a:ext uri="{FF2B5EF4-FFF2-40B4-BE49-F238E27FC236}">
                    <a16:creationId xmlns:a16="http://schemas.microsoft.com/office/drawing/2014/main" id="{D6A9E655-1341-E439-C469-0BE860806ED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3" name="文本框 1032">
                <a:extLst>
                  <a:ext uri="{FF2B5EF4-FFF2-40B4-BE49-F238E27FC236}">
                    <a16:creationId xmlns:a16="http://schemas.microsoft.com/office/drawing/2014/main" id="{04A80335-7D55-91E2-28F6-869ADAB1471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420A9B0E-270A-2D0C-DD38-2FC48227489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48" name="组合 1047">
              <a:extLst>
                <a:ext uri="{FF2B5EF4-FFF2-40B4-BE49-F238E27FC236}">
                  <a16:creationId xmlns:a16="http://schemas.microsoft.com/office/drawing/2014/main" id="{D3C7D855-A099-78BC-6972-DFC93F7143DC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1059" name="文本框 1058">
                <a:extLst>
                  <a:ext uri="{FF2B5EF4-FFF2-40B4-BE49-F238E27FC236}">
                    <a16:creationId xmlns:a16="http://schemas.microsoft.com/office/drawing/2014/main" id="{C0DB02B2-63EC-4106-AF98-DCCA29228BD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0" name="文本框 1059">
                <a:extLst>
                  <a:ext uri="{FF2B5EF4-FFF2-40B4-BE49-F238E27FC236}">
                    <a16:creationId xmlns:a16="http://schemas.microsoft.com/office/drawing/2014/main" id="{51B60E31-1A5C-80B0-5D5E-4B6FE1C638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1" name="文本框 1060">
                <a:extLst>
                  <a:ext uri="{FF2B5EF4-FFF2-40B4-BE49-F238E27FC236}">
                    <a16:creationId xmlns:a16="http://schemas.microsoft.com/office/drawing/2014/main" id="{72895EED-0543-E95F-F089-20E0D7C74A2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2" name="文本框 1061">
                <a:extLst>
                  <a:ext uri="{FF2B5EF4-FFF2-40B4-BE49-F238E27FC236}">
                    <a16:creationId xmlns:a16="http://schemas.microsoft.com/office/drawing/2014/main" id="{F5D972C8-678D-01C4-8D98-C7B4756D3A7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49" name="组合 1048">
              <a:extLst>
                <a:ext uri="{FF2B5EF4-FFF2-40B4-BE49-F238E27FC236}">
                  <a16:creationId xmlns:a16="http://schemas.microsoft.com/office/drawing/2014/main" id="{55156A6C-FFDF-CC15-9888-6427EBE05550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1055" name="文本框 1054">
                <a:extLst>
                  <a:ext uri="{FF2B5EF4-FFF2-40B4-BE49-F238E27FC236}">
                    <a16:creationId xmlns:a16="http://schemas.microsoft.com/office/drawing/2014/main" id="{13F2A267-35C6-3D62-2E22-FAFE855EC428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6" name="文本框 1055">
                <a:extLst>
                  <a:ext uri="{FF2B5EF4-FFF2-40B4-BE49-F238E27FC236}">
                    <a16:creationId xmlns:a16="http://schemas.microsoft.com/office/drawing/2014/main" id="{6C50044F-8DE8-286D-4391-623343C9203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7" name="文本框 1056">
                <a:extLst>
                  <a:ext uri="{FF2B5EF4-FFF2-40B4-BE49-F238E27FC236}">
                    <a16:creationId xmlns:a16="http://schemas.microsoft.com/office/drawing/2014/main" id="{89338730-9BCC-E4A1-7152-118107CE8EE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8" name="文本框 1057">
                <a:extLst>
                  <a:ext uri="{FF2B5EF4-FFF2-40B4-BE49-F238E27FC236}">
                    <a16:creationId xmlns:a16="http://schemas.microsoft.com/office/drawing/2014/main" id="{7825840E-EFBB-ED5A-A8E8-87AC6153B15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50" name="组合 1049">
              <a:extLst>
                <a:ext uri="{FF2B5EF4-FFF2-40B4-BE49-F238E27FC236}">
                  <a16:creationId xmlns:a16="http://schemas.microsoft.com/office/drawing/2014/main" id="{F1776A12-5B02-F90A-4F18-2D916D5668A5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1051" name="文本框 1050">
                <a:extLst>
                  <a:ext uri="{FF2B5EF4-FFF2-40B4-BE49-F238E27FC236}">
                    <a16:creationId xmlns:a16="http://schemas.microsoft.com/office/drawing/2014/main" id="{BEFE5E71-D9DD-0D31-34BC-7079928508D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2" name="文本框 1051">
                <a:extLst>
                  <a:ext uri="{FF2B5EF4-FFF2-40B4-BE49-F238E27FC236}">
                    <a16:creationId xmlns:a16="http://schemas.microsoft.com/office/drawing/2014/main" id="{10B76966-CC4E-FB6F-883C-146B876AFCA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3" name="文本框 1052">
                <a:extLst>
                  <a:ext uri="{FF2B5EF4-FFF2-40B4-BE49-F238E27FC236}">
                    <a16:creationId xmlns:a16="http://schemas.microsoft.com/office/drawing/2014/main" id="{B7E34A66-9FDC-8B7E-D915-83D171FF5BE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54" name="文本框 1053">
                <a:extLst>
                  <a:ext uri="{FF2B5EF4-FFF2-40B4-BE49-F238E27FC236}">
                    <a16:creationId xmlns:a16="http://schemas.microsoft.com/office/drawing/2014/main" id="{7FBCE5C9-2B44-460E-1FAF-2A420F7D091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63" name="组合 1062">
              <a:extLst>
                <a:ext uri="{FF2B5EF4-FFF2-40B4-BE49-F238E27FC236}">
                  <a16:creationId xmlns:a16="http://schemas.microsoft.com/office/drawing/2014/main" id="{E7A5A2C7-C8BB-AB1C-A10B-AE94724F15E4}"/>
                </a:ext>
              </a:extLst>
            </p:cNvPr>
            <p:cNvGrpSpPr/>
            <p:nvPr/>
          </p:nvGrpSpPr>
          <p:grpSpPr>
            <a:xfrm>
              <a:off x="8425091" y="2577132"/>
              <a:ext cx="798194" cy="805212"/>
              <a:chOff x="6017553" y="1769472"/>
              <a:chExt cx="798194" cy="805212"/>
            </a:xfrm>
          </p:grpSpPr>
          <p:sp>
            <p:nvSpPr>
              <p:cNvPr id="1064" name="文本框 1063">
                <a:extLst>
                  <a:ext uri="{FF2B5EF4-FFF2-40B4-BE49-F238E27FC236}">
                    <a16:creationId xmlns:a16="http://schemas.microsoft.com/office/drawing/2014/main" id="{D08CF3AA-914A-4129-0F0C-A18A0AF82C3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5" name="文本框 1064">
                <a:extLst>
                  <a:ext uri="{FF2B5EF4-FFF2-40B4-BE49-F238E27FC236}">
                    <a16:creationId xmlns:a16="http://schemas.microsoft.com/office/drawing/2014/main" id="{5883502A-DC8A-8F85-C514-7B563C8F89A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6" name="文本框 1065">
                <a:extLst>
                  <a:ext uri="{FF2B5EF4-FFF2-40B4-BE49-F238E27FC236}">
                    <a16:creationId xmlns:a16="http://schemas.microsoft.com/office/drawing/2014/main" id="{75A767CD-4596-0018-6FB2-3DFF0268675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67" name="文本框 1066">
                <a:extLst>
                  <a:ext uri="{FF2B5EF4-FFF2-40B4-BE49-F238E27FC236}">
                    <a16:creationId xmlns:a16="http://schemas.microsoft.com/office/drawing/2014/main" id="{C42B5B98-6C3F-31BE-9CAE-D1B7026524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68" name="组合 1067">
              <a:extLst>
                <a:ext uri="{FF2B5EF4-FFF2-40B4-BE49-F238E27FC236}">
                  <a16:creationId xmlns:a16="http://schemas.microsoft.com/office/drawing/2014/main" id="{6B9E4471-5A02-87FF-E103-02FF90E33834}"/>
                </a:ext>
              </a:extLst>
            </p:cNvPr>
            <p:cNvGrpSpPr/>
            <p:nvPr/>
          </p:nvGrpSpPr>
          <p:grpSpPr>
            <a:xfrm>
              <a:off x="8425091" y="3381160"/>
              <a:ext cx="798194" cy="805212"/>
              <a:chOff x="6017553" y="1769472"/>
              <a:chExt cx="798194" cy="805212"/>
            </a:xfrm>
          </p:grpSpPr>
          <p:sp>
            <p:nvSpPr>
              <p:cNvPr id="1069" name="文本框 1068">
                <a:extLst>
                  <a:ext uri="{FF2B5EF4-FFF2-40B4-BE49-F238E27FC236}">
                    <a16:creationId xmlns:a16="http://schemas.microsoft.com/office/drawing/2014/main" id="{3A382DD8-EE7A-8149-D170-1BB7DAC22CC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0" name="文本框 1069">
                <a:extLst>
                  <a:ext uri="{FF2B5EF4-FFF2-40B4-BE49-F238E27FC236}">
                    <a16:creationId xmlns:a16="http://schemas.microsoft.com/office/drawing/2014/main" id="{FCC3842C-D2E9-1CE3-61A9-63C6DA90384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1" name="文本框 1070">
                <a:extLst>
                  <a:ext uri="{FF2B5EF4-FFF2-40B4-BE49-F238E27FC236}">
                    <a16:creationId xmlns:a16="http://schemas.microsoft.com/office/drawing/2014/main" id="{F5E62C51-8984-7232-0B44-5B61E46667F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2" name="文本框 1071">
                <a:extLst>
                  <a:ext uri="{FF2B5EF4-FFF2-40B4-BE49-F238E27FC236}">
                    <a16:creationId xmlns:a16="http://schemas.microsoft.com/office/drawing/2014/main" id="{626173F5-4FF3-8721-3B8E-2B48A743357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73" name="组合 1072">
              <a:extLst>
                <a:ext uri="{FF2B5EF4-FFF2-40B4-BE49-F238E27FC236}">
                  <a16:creationId xmlns:a16="http://schemas.microsoft.com/office/drawing/2014/main" id="{D33C0A33-085F-879A-FE45-100321479738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1074" name="文本框 1073">
                <a:extLst>
                  <a:ext uri="{FF2B5EF4-FFF2-40B4-BE49-F238E27FC236}">
                    <a16:creationId xmlns:a16="http://schemas.microsoft.com/office/drawing/2014/main" id="{2228E526-CC9C-A058-5E67-FF7AD2A0E26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5" name="文本框 1074">
                <a:extLst>
                  <a:ext uri="{FF2B5EF4-FFF2-40B4-BE49-F238E27FC236}">
                    <a16:creationId xmlns:a16="http://schemas.microsoft.com/office/drawing/2014/main" id="{ACBC1E5D-7FC7-E37E-55C9-F7CA83D59BF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6" name="文本框 1075">
                <a:extLst>
                  <a:ext uri="{FF2B5EF4-FFF2-40B4-BE49-F238E27FC236}">
                    <a16:creationId xmlns:a16="http://schemas.microsoft.com/office/drawing/2014/main" id="{2163C3A5-904F-8FC1-D736-48248E1073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077" name="文本框 1076">
                <a:extLst>
                  <a:ext uri="{FF2B5EF4-FFF2-40B4-BE49-F238E27FC236}">
                    <a16:creationId xmlns:a16="http://schemas.microsoft.com/office/drawing/2014/main" id="{39FC451B-7DC9-A752-F070-FC6E6969E22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09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49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25F65ED-0B4D-CA55-D611-2FF70C03D1D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C751BA8-ED69-6A77-77B1-9FD0FCE55D87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6C5FDF95-D79F-8DB1-4F01-09DB1A937C0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DFE25A3-B06D-A91D-E688-E196A9D5D88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3B43883-D70E-B2F4-0AE7-1CEEB92C217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88C1300E-A9F3-3F70-C21D-5414B9D3F6E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A9ADB3F-4228-0629-D23B-2AB0B1F1D6CF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B81A0A8-69C7-8721-650A-4426829BD6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B766CA29-AB88-B6DF-51AB-6857D598DE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5DF2B5FE-8727-A0D7-EE23-262B945BF4B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49029C84-4FFC-2007-7599-827EE7A324B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31344CA-3358-1AC7-6D41-5739360B0FD9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6B55F2A-0718-97A4-AB9C-E432DE6B1CE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FC768A0-E819-230D-569B-9603EB29FA8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BD7215A-C858-BC0A-E149-B98DAB50C97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F3735E85-4CC6-8BD9-9071-671C82B7E31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8DBF00D-17DA-1707-816F-070FE80B55BB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66D979B-09D8-E9CF-64C8-402183EEC48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687BDBA-353F-1B56-B4FA-5E8540C1554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FA905A13-7668-23BD-0FF1-19F5EBA0A43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66C767E6-9798-A2E6-4632-33CE5CFECA6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AA68C91-205A-5C99-2782-23B18EC885C3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EE98910-9A07-BB13-3F58-E18C1F4BAD2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6B5FD5A-ABC7-C900-F55C-435840E7CA8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5CF31C4-18C9-90A9-D275-504643053E4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E891C262-BA89-541F-11E9-941F00E20FB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2DF4716-C8C7-6D48-EB6E-BAFE29E84715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1A3DD3-B234-C023-862B-855C9A288A4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C7AF287-3741-E5F3-0CB1-27136C87DAF0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4E3F36C-A2A9-E3F6-850F-9FB8071BBC7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A87B25BA-69CE-3D03-0685-FCEB1D45CDA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FD766FE-6DCA-4AE7-9268-1FA864A2E0B2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1905CD1-AB71-D074-B29D-538D8E77C9D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A981E21-D2FE-DD14-B707-5DD9AA9EF22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2A760D4-BAAE-8325-E7B1-9345B51839A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3845C56-030B-0165-910E-D833013AD28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BD731F7-5B90-359C-7C11-7AFBA1362B7A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860E7786-F809-2E1E-91EC-C932880C46E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5D54CA29-1F43-1834-9D89-14E7B83F615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95A8956-BAEC-F1EA-AD33-E040C10812B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EE70C02-D35E-7544-5C59-8FFDFB67AD0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AF17C75-4394-879A-3EEB-31E1FA27202E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8996794-D8E8-313C-478F-0F99AAB9D55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C0370E9-D16A-077E-6CE8-B5711E21D97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9AE7BE8-F31D-C829-A397-2EDF4F7108B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CDF0C1B-B352-B74B-806B-3069CD41A12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B2CDB75-689C-8F34-4594-A8A3DCC2D2C4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11DF934-F7FA-A666-B875-E784A774A9B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3EBC5FE-C26F-DB17-5F68-89009D50025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5BE848FA-DFEC-0A8E-BA1C-089A577E681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89A0995-91F0-381B-8CF5-DB57B8A3F2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BABFC99-6450-8291-892C-252D3E263334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B9DF95A-5DB8-7564-EB45-2A4B70DF4A2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DFE9C7D1-B1F9-9B57-BBAC-C665924935B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34E4B6A-CE57-5DBC-651F-FBB6A6A7DF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2CF40769-F39E-5BBE-4E6F-064387135A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9977BAE-8949-C4BB-121A-71F0259C866B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E58DB71-6F68-30A4-9614-36C4DDA8DF4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FA3393C-1C35-6D8D-DDA7-7E336CE746D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31FB217-3758-6356-0069-57E49B5ACFC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A58AC08-1280-6902-8A0A-A653DEC8836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38FCD25-4090-3687-03CC-C4F92935B5EB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B49FFF0-7D65-F18C-7B6A-80D31E78090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C2188EF-4C7C-2B13-5BDC-93BBA22F8FE8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B76FE36-57C6-F4F9-5233-3C46509AEE7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97870D9-3D25-E5DC-99AD-012063DDF36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D32F3C7-7F8F-F6DF-3D31-D2B14B3E1002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201968B-4D70-2ECB-B358-DADFDE7ABCC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0251855-E3D4-1E48-DF43-F041ED151D3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5E190B2-FED8-18F3-28B8-EAEF3C5E121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73021A3-1B1C-333B-4A60-1F743831E3E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B177253-FF21-94A3-8FBC-E973C4075075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9D876AE-316C-D039-DAD6-5FC60EE549B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D683C76-8133-4131-66B9-2D8FB3040F8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A6C25C4-D155-0A80-E5F2-7F648C973D8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7CCC357-BA94-9641-93D4-A153D19837C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0EA10C5-2880-6C8B-1844-8682ED62D3D5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5D802749-F81C-68EA-58F2-A8186FA10615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BF029BD-7CF1-E918-5FC0-A63FD2AA4C89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2B377A7-B29F-D762-FCCA-1887FB0B7292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7DC9110-20F2-5CF6-2057-0652FAAFF80A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C2C3FED-DD08-2BAB-2820-8685AEBFB9A3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09A4FACE-94B0-6425-030A-6428597CA853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BFAA880-8636-17D1-5A0E-E735E205B8C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56344114-C25C-A382-0523-FDDBC90AB9DF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203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强化学习（</a:t>
            </a:r>
            <a:r>
              <a:rPr lang="en-US" altLang="zh-CN" dirty="0"/>
              <a:t>Reinforcement Learning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28888-9046-37D8-955C-73D1FEC48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5" y="1357162"/>
            <a:ext cx="6254297" cy="52071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从与环境的交互中学习的方法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强化学习的典型流程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智能体观察环境，感知</a:t>
            </a:r>
            <a:r>
              <a:rPr lang="zh-CN" altLang="en-US" b="1" dirty="0">
                <a:solidFill>
                  <a:srgbClr val="0070C0"/>
                </a:solidFill>
              </a:rPr>
              <a:t>状态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智能体根据行动</a:t>
            </a:r>
            <a:r>
              <a:rPr lang="zh-CN" altLang="en-US" b="1" dirty="0">
                <a:solidFill>
                  <a:srgbClr val="0070C0"/>
                </a:solidFill>
              </a:rPr>
              <a:t>策略</a:t>
            </a:r>
            <a:r>
              <a:rPr lang="zh-CN" altLang="en-US" dirty="0"/>
              <a:t>决定执行的</a:t>
            </a:r>
            <a:r>
              <a:rPr lang="zh-CN" altLang="en-US" b="1" dirty="0">
                <a:solidFill>
                  <a:srgbClr val="0070C0"/>
                </a:solidFill>
              </a:rPr>
              <a:t>行动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行动</a:t>
            </a:r>
            <a:r>
              <a:rPr lang="zh-CN" altLang="en-US" b="1" dirty="0">
                <a:solidFill>
                  <a:srgbClr val="0070C0"/>
                </a:solidFill>
              </a:rPr>
              <a:t>改变</a:t>
            </a:r>
            <a:r>
              <a:rPr lang="zh-CN" altLang="en-US" dirty="0"/>
              <a:t>环境与智能体本身的状态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智能体观察环境，获得</a:t>
            </a:r>
            <a:r>
              <a:rPr lang="zh-CN" altLang="en-US" b="1" dirty="0">
                <a:solidFill>
                  <a:srgbClr val="0070C0"/>
                </a:solidFill>
              </a:rPr>
              <a:t>奖励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智能体根据奖励</a:t>
            </a:r>
            <a:r>
              <a:rPr lang="zh-CN" altLang="en-US" b="1" dirty="0">
                <a:solidFill>
                  <a:srgbClr val="0070C0"/>
                </a:solidFill>
              </a:rPr>
              <a:t>改进</a:t>
            </a:r>
            <a:r>
              <a:rPr lang="zh-CN" altLang="en-US" dirty="0"/>
              <a:t>自己的行动策略，以</a:t>
            </a:r>
            <a:r>
              <a:rPr lang="zh-CN" altLang="en-US" dirty="0">
                <a:solidFill>
                  <a:srgbClr val="0070C0"/>
                </a:solidFill>
              </a:rPr>
              <a:t>最大化奖励的期望</a:t>
            </a:r>
            <a:endParaRPr lang="en-US" altLang="zh-CN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</a:t>
            </a:fld>
            <a:endParaRPr lang="zh-CN"/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BF7149C-8703-708B-2639-1673B33E4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17" y="2281036"/>
            <a:ext cx="4430965" cy="42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78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50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60DCF3-A3E4-69A3-AC03-B09F557E19C5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860DCF3-A3E4-69A3-AC03-B09F557E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BDF81E91-5D31-7584-D749-A1E1EC80B48F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67F9333-6417-B39C-387B-6F4BEA5E7852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39DE96C-5475-8BE8-2652-E24BD49059DF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75DC653-0F54-D465-BBC6-7C14F4581B1E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51EE96-5655-6292-0F6B-2B590FFD23E0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258FE43-879C-E7A0-6827-1817319709A9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98C89DF-89EF-84AE-75B6-2F4F3C0E6BCD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98C89DF-89EF-84AE-75B6-2F4F3C0E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9F7B2FE-AE3C-9E27-A41C-E5171227545E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9F7B2FE-AE3C-9E27-A41C-E5171227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F703C25-F536-8824-63A4-9E5678614327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F703C25-F536-8824-63A4-9E567861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3567BB7-38CE-85B9-35EE-7387F5742A86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D3567BB7-38CE-85B9-35EE-7387F574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6E1CB2F-64A4-327D-9513-BF0670817896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6E1CB2F-64A4-327D-9513-BF0670817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0911B853-3564-91A4-9D80-437AFC942B37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0911B853-3564-91A4-9D80-437AFC942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69C3EB85-98FD-566B-5C4A-51EEC62E82CF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E46255-DF31-7C5F-BA6A-74242A176730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87ABAD58-D972-6531-4358-F23BCFD4063C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C598739-C55D-2400-73EF-C4246BF5EE1D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31A2B95-C32A-0D9A-5A8E-526924B20267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FAA1A374-61E6-0BB7-5DD7-DDADC9928F44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996BC24-E762-B5B8-97AB-65581CB41F50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B4DAFA2-6EAB-B42F-5AE3-94D5D50A6B0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76DB587-F048-02E6-4AE8-1E33CFD57289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E9178EE-B9A1-D872-FCF1-85C70EB7B427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AFD1BDF-2BF4-25C2-1D6B-600F20193ACC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6DD331CD-0870-8285-68EE-CADD7A4F958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D29A1293-661B-F9AB-CF30-C97F7DE8631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613584BA-38B7-7019-9C43-68A93C96F9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9E56CC45-64DF-7407-A199-3BC69310A16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E2351CB0-8ECA-D0BE-F387-39C78E82CDC5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3DF6FC11-4197-6CC5-C005-D32FC8288F4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E5FA8758-EBEB-FBED-5F3E-3AB8C9795C9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0DCEAD36-90A0-4351-F433-BEA2896850F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94B15581-8EF2-B0E6-7A7E-9DB0A032AAA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337281D4-5FCA-9FD8-A135-7E4923214EDA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E2E2A8A-36D7-4C8A-D704-E418617A2F4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705CE9A-AB5F-FB1B-CB2D-0668492E292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13DF9E9-F0DA-63F8-7EA9-D725DE05CAB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41B09D61-7F70-4BF2-CF0A-48F8E55FBB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574FD5C9-DC99-9D94-DC6E-7D0EC2CF6A08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9504B845-36AA-0010-44DC-E6F67B18550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211D8F00-7C5F-EEC4-E862-D6F4247B910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87E37C07-2E56-0BDF-9562-4BEB3E59AE1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D0665888-67AE-72F6-CF0D-F8836600C946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847C1463-94C7-2CD7-70F6-E3688332660D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3788F50F-DD4F-F38F-3119-2D81896AA45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717ECF03-A992-00B5-DA18-2CD5DDA0360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B4EB980A-E080-2B21-B81D-C29A60C827C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851C6DF3-A61B-42A3-022B-F9CE14EE031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003F188C-7492-76DA-50AD-409AD4981E12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967111E4-EFE5-9E9B-2181-B134CA1352A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72BB09A-0F14-6703-5AAD-EC248BCFB117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03305431-007E-5354-EABB-833C2DE1957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AEBFE115-59D7-5CD3-488E-747BFA86667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A94F0FF9-4868-0904-0113-7BBEB4736B05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0D213420-52B1-0F62-30EA-F407F25DB75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DEF0871-54B9-701A-5133-75B5ECA9510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6F8C9AD1-E58E-D8D7-7F27-108B9CF0A69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BBE87C4-410B-8891-D0FB-C4B19A780D4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86D9B8AB-FBEB-0EA0-4A17-7B2AE7596AAA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70C84750-7D3E-7ACA-9A26-1589642715E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C3EA3F87-94F1-CB06-D57B-5BCE2824255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F45C231A-5917-BDCA-BBDE-C65FF54232B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6876FC6A-3EE2-FF73-D854-5E84BFD5BA9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FEB78FD-549D-A066-9E59-56AFCE41DAEC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493AD9B5-D574-907A-2D30-8A9BD72AA2C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AF0438E-623A-D2A6-AAD8-614C7B22FA7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5FDD0F3B-B34F-3486-D768-C2AF0695EDE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543638F9-1581-A4A7-0B01-544D7B3267B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F15F6375-DED1-B170-E74B-346ED13D9C39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7EF50EB-594B-FF90-9A2E-CBAAE666915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F5D7F708-8EBD-CC64-95DE-D0E87E4E933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CF6EA470-AAC3-6552-27E7-F9498F29CC6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3AE7C5A9-504F-BEDA-D774-36A4A8EC58A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381B88C9-E379-6B84-B34A-3C231133DC83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49D366BC-C876-4D58-A528-98E1CEB04E9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17EF797D-766D-7A51-6C11-4BFC8115A72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A24B41EE-050D-6A73-1464-14F3FA0A8A00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94F47098-C5ED-A90B-1459-D42FD0D041C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3D985CEE-AFED-1EC3-ACCD-543F94286BC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4EFA2460-0718-5E50-F064-0CCF2AA36B5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B9524E08-F2AC-4396-0F48-24741357BAE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5BEE0D6A-B965-9016-0A39-D80560776F92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0FE8CFCA-C033-954F-BCA6-A5AD3102F3B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C20AA378-F16A-5872-A732-2A23953CA649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BCB684F-EE53-4A3D-CFA9-948FA6C0D262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B9AE7EEC-3FFE-A153-28F4-C10D777B810A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90D258E3-AC3E-0EA0-0AFD-952B56B28D3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7D9549E-319A-E75C-A641-8E5A0B040F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BC4B1CA0-8763-DD37-FE70-9E03507F9CF6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28A1855F-B12F-F608-F122-950B615666E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9280FABF-B9CC-F132-539F-41F0DCF12D1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FEA83B0A-2BAF-779F-5788-FEBF8267287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125BE82F-5EE4-93F2-BEF5-00427AE182E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06EB455E-2978-9B83-5610-1D443B1EE40D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AA7AAB56-DA39-FF9D-BF92-366C38D50E8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F0C16F55-CF74-EBF4-FAE0-6CB607B5D14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C0B4476F-4D4E-49BC-1D44-388DF878936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F4DBE3D0-2C5A-16FD-A91A-F6DE3DE9295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87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51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19730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197309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D8576C1-2B01-F8D5-38B4-65BFF858DF3F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AC10C457-38D1-2D47-27CE-104BE5977BA8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0A3D53EE-E6A3-76DF-7BD6-D261F58A62F2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AF3D9F4E-D0A2-A98A-4884-2335AD65A181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09C27372-953E-87D6-EAB1-5B5F81F67AA1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DDD1E4CC-02BC-04DA-CD8F-0D5BE4425533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663C30BD-AED1-7F1D-819C-CFB3D483D4D5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EFDBECDC-22E0-B2F7-D6BB-EB4023EA1F36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8FE12E0E-4540-9148-3237-206E24943A22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35BC753D-C042-DFC6-72A3-3FEA7325B58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3E81FC30-E16C-5974-34CB-7B8C493675E2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387B7737-4F01-0FB0-3069-D9BED8882B4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4AF315B7-1754-26FC-27A3-F043C38EE23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CC1D99C4-8107-0DBD-84C3-936AE5253F3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AD8CDF92-0143-0E64-72E6-EFCC5500870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F6F3334A-5764-78A5-460E-7E317D7B60D3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F1CAB82-959C-7E63-FC40-27ECCE43420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C4D179CF-0A64-BB78-45FE-A66BCFCFB8D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5ACAC3B0-C1F7-21C5-C071-130E6DC9BD4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97985235-208A-A736-B313-8364B7B26A4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630F465D-78A1-F747-E99E-841E765E9204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DB9BD933-52A8-A981-041C-5D9D805EF7C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CAD8B28F-E665-0D6E-5491-D5659DBCEF9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8BEF93B7-C855-E5CA-DF51-08B5FEB79FE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F56FD2D1-3865-DAC7-8D87-67644815205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CCE2B602-5758-8D3B-3468-57D4A49789E4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2720085B-AEE1-C356-5939-7C4B49EC38E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EB167503-836C-A76A-F1FD-072819592D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DB051B56-AE47-8C92-117A-0329913CEFC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B513074D-AAC1-5964-0402-FAC87C8CDF0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F5C203EA-E006-2B1F-F14D-29B0955CF824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CB01EC31-EE9F-9507-51AB-136B592C78E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950ACDBD-E2FA-AD13-1CD6-C57410E8A41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77383EB3-EADF-FC34-F83A-D1E3423015AE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5100B2FC-EF97-FB66-2464-D6FB7FAF4A3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743EEEA9-0769-4DF6-E521-5A01AEFC1B5C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CF75C896-A0EF-A5CE-4347-E8E7297C032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C253FD2C-2C66-1F61-77A6-9B17646A24FC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39C36893-4D2F-E129-7DE8-19EA0A35D15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F37AECD2-CC33-8574-E376-731CD6FED0C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6051CFBF-C192-A6DA-B7B3-B51FC31850AF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5E0AE70-92CF-4224-E6F7-7D8369BD152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00F947B-89B9-7EC6-EBCE-B88A9615899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13218B8A-25BF-0D86-DF1F-B9FC46183EA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5F4B79F5-43F9-BD58-A0ED-AA314BDB4DE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81101EC3-EC7D-EE75-088B-D3511CDCD6ED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920FA785-012F-459D-62C9-6B095DD22B7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40FCD7E1-1768-3D68-F272-472EF182535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88D04EE0-D0D9-EA0F-2FC5-1918DC776DA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58DFC8FE-AD7D-4BA5-A225-A65AF6E3A6E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5FA4E257-F6E1-E355-2F6C-509EC6B355EA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3A63B603-F444-BAD0-7111-EF3B0B30827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AFE31759-0ADC-08DE-0738-87112E756DF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E1551911-7504-AB41-124C-3B0275E4B46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B11F6CD5-F32C-D625-FEB7-5401A2A48FC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B9949AB6-1E0C-5BAE-818F-F9408BE0CE70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9EBB96D0-C7C3-5712-9B42-F2513C0C803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45FC6E6C-EA44-D059-34AA-35E521DFF8D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FC1C6DAE-CE7D-6B2B-D574-756F0C1BB08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5FB8D03C-B5F6-8380-D733-90A62DC744A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648F96-3DCD-632E-1F0F-AA077C167B4F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B2153620-B674-DDD3-F2C8-36A180CA536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ABC1D6B9-FB29-005B-0A4F-EC167CF3039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E306BEF-2F81-FB49-0703-E4DF44B874EF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88F4FFFF-5E1A-1257-E439-5EFAFB1FB25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5F416154-8BAE-7F52-F371-EAE109C9356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28678A17-CD82-E4E6-D1BD-9D75BA22815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9936A930-6BD5-A0D3-EB65-716BEEB66E8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2E62A7F6-4197-F875-DEFA-EC06E650AE5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83FCEFFD-A6BF-88BA-2181-4681C186B8DE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F2E8828B-F695-ADE5-498C-A85024CA538D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BE1B031B-B302-C5BC-BBA0-A6205F8F5B0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1B31DA27-CE68-9930-2845-47ECF612DA68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FCB28BB6-1E80-30C1-F092-987671CDBBC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2E72546B-F930-74F7-902F-6B2DA41D322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E75AA7B8-B276-30BC-B92B-AAE554621AD4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7498E60E-FEFB-DE01-D630-9692527E5BC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9EDA183F-B220-1FCE-9E36-BC6DE00B8788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BDC7FE85-22BD-A928-A5E7-ED78365A852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386A47CE-C49C-EC0E-A22B-5E317E3A8537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F7FFECA4-532A-681F-60FB-D29EEC8A7346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2D355D43-9AAD-99B1-D371-1DB5B9F2021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6B496F3A-7AB8-27FD-6D54-D3E72F2F970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E9356D3E-16F6-CAE5-95FE-73815F61F4B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BFA6D0FC-59C9-74B6-1DA2-AA578B97252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901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52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34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265C578-9463-7883-4EF3-A5BF276856BB}"/>
              </a:ext>
            </a:extLst>
          </p:cNvPr>
          <p:cNvGrpSpPr/>
          <p:nvPr/>
        </p:nvGrpSpPr>
        <p:grpSpPr>
          <a:xfrm>
            <a:off x="5678041" y="2138804"/>
            <a:ext cx="3053544" cy="3206956"/>
            <a:chOff x="5678041" y="2138804"/>
            <a:chExt cx="3053544" cy="32069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0370CE-A8EC-F50B-08E7-995E10A14A37}"/>
                </a:ext>
              </a:extLst>
            </p:cNvPr>
            <p:cNvSpPr txBox="1"/>
            <p:nvPr/>
          </p:nvSpPr>
          <p:spPr>
            <a:xfrm>
              <a:off x="5678041" y="21388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938310-B42F-B124-8A84-0BE2239B7E80}"/>
                </a:ext>
              </a:extLst>
            </p:cNvPr>
            <p:cNvSpPr txBox="1"/>
            <p:nvPr/>
          </p:nvSpPr>
          <p:spPr>
            <a:xfrm>
              <a:off x="5678041" y="302539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CD0CBC-D2D2-425C-AC6F-392DC52DA8E4}"/>
                </a:ext>
              </a:extLst>
            </p:cNvPr>
            <p:cNvSpPr txBox="1"/>
            <p:nvPr/>
          </p:nvSpPr>
          <p:spPr>
            <a:xfrm>
              <a:off x="5678041" y="38274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113F865-3D21-A204-CEAE-A0D54B16FE4E}"/>
                </a:ext>
              </a:extLst>
            </p:cNvPr>
            <p:cNvSpPr txBox="1"/>
            <p:nvPr/>
          </p:nvSpPr>
          <p:spPr>
            <a:xfrm>
              <a:off x="5678041" y="465555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E355CDE-9DDC-07FA-A446-595604013930}"/>
                </a:ext>
              </a:extLst>
            </p:cNvPr>
            <p:cNvSpPr txBox="1"/>
            <p:nvPr/>
          </p:nvSpPr>
          <p:spPr>
            <a:xfrm>
              <a:off x="6023028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514924D6-2020-94A5-6631-10CCFC30DF4B}"/>
                </a:ext>
              </a:extLst>
            </p:cNvPr>
            <p:cNvSpPr txBox="1"/>
            <p:nvPr/>
          </p:nvSpPr>
          <p:spPr>
            <a:xfrm>
              <a:off x="6842515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4E7DD32-EAC6-6C10-93FB-FB9D3C88E07C}"/>
                </a:ext>
              </a:extLst>
            </p:cNvPr>
            <p:cNvSpPr txBox="1"/>
            <p:nvPr/>
          </p:nvSpPr>
          <p:spPr>
            <a:xfrm>
              <a:off x="7626897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0FDA74E-F758-A530-CD95-A64B3077E82A}"/>
                </a:ext>
              </a:extLst>
            </p:cNvPr>
            <p:cNvSpPr txBox="1"/>
            <p:nvPr/>
          </p:nvSpPr>
          <p:spPr>
            <a:xfrm>
              <a:off x="8425091" y="497642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/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−1+0.9×3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/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=1.07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C1295F1E-721A-CC67-D60A-13E87843983A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1A339E27-DF04-86E4-075F-9C4171B99640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BB8BFA99-6746-C102-AD07-33C1C9A980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DF0D07B1-5210-03D6-5E4F-B5905B0DF7F9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FD0F371C-05D2-BDE4-1701-616E82F758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B43DD998-E28F-C1DE-5ED1-167D2F781AA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F2A353EE-64A6-FFA8-97A8-FF8060352226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555FC777-7C1B-D5AB-ED34-B3637DECD4D8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F88EB235-BF9A-F39A-B5E5-A1D41DCC5306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1" name="文本框 270">
                <a:extLst>
                  <a:ext uri="{FF2B5EF4-FFF2-40B4-BE49-F238E27FC236}">
                    <a16:creationId xmlns:a16="http://schemas.microsoft.com/office/drawing/2014/main" id="{36E3946E-52EA-074D-54DD-C705F81829C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8193D829-48BF-9312-81F5-0E784C17EAB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340010-2A31-9BC4-B49E-C3C6E661DF8A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4D909C08-B7A2-2AF9-B780-11D87681087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93A12A1D-381E-0050-B321-8F64084C92B3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7" name="文本框 266">
                <a:extLst>
                  <a:ext uri="{FF2B5EF4-FFF2-40B4-BE49-F238E27FC236}">
                    <a16:creationId xmlns:a16="http://schemas.microsoft.com/office/drawing/2014/main" id="{EED7D1EB-B150-BF9F-8A29-0789939DBA2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81C1CDA2-6D6C-33FE-323C-9205D6AA751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44FA9751-C35E-D78F-1941-BF936E3BA482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00D9AFFA-B964-BABD-57B0-244B2888914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55BA4237-0D95-913A-1649-C27E02FD0454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3" name="文本框 262">
                <a:extLst>
                  <a:ext uri="{FF2B5EF4-FFF2-40B4-BE49-F238E27FC236}">
                    <a16:creationId xmlns:a16="http://schemas.microsoft.com/office/drawing/2014/main" id="{651BE189-E4A6-9D43-7D0D-08F90C7F864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3C428101-2750-3B70-B1C7-A7470B92DDB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19E4D578-4B47-3222-49CB-5033F99B3618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263AAB9C-DE2A-6AA5-FC28-AB070228DEBC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8B5C088F-A467-7038-B307-113ABF1A505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00919B20-1504-9CB2-8758-264ABD04224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66E97024-DEBF-58DA-8851-1F617AFBA9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A7E882F7-9F18-4C1C-7EA1-EDD9C5E70F37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7AFA8AE4-0CC4-2401-0B48-BC9756E3A0C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DA8B0ED2-478F-6ADC-30DC-89FFD6F7E0FD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D5E2FA6B-E7D1-A13B-422A-91D4D9AF244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01D91940-D897-804E-A286-3B038A0CCE51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28CBFFC9-D300-131E-C8A1-4EE615EB480E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6E6841FC-586F-9E9A-4076-1673826D14F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1B0338FA-B6C3-83D3-6544-A6E69ADBCF0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067E631C-903D-C5C8-C455-892B6DB9365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E1F40E14-B9F9-9443-8A5E-B5EE707CD57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C4793CAA-091F-91C3-7737-BCCC3DB42D1B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E250297B-E389-5C75-8EA6-BA349EF77F9A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410186C2-14BA-59D5-199E-7074E3E36EB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4FF7E89C-F79E-9B1F-D601-A59D2A5DC224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325D9C89-B024-E279-6817-9911BCFCC2F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5204525B-0DAF-BB16-378D-E3D3FB2E7AFD}"/>
                </a:ext>
              </a:extLst>
            </p:cNvPr>
            <p:cNvGrpSpPr/>
            <p:nvPr/>
          </p:nvGrpSpPr>
          <p:grpSpPr>
            <a:xfrm>
              <a:off x="7626897" y="3381160"/>
              <a:ext cx="798194" cy="805212"/>
              <a:chOff x="6017553" y="1769472"/>
              <a:chExt cx="798194" cy="805212"/>
            </a:xfrm>
          </p:grpSpPr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4B59718F-F295-A7C5-91FA-49642377250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35357046-2600-5CE2-37D1-37016672813A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9E782D1C-EE18-1853-A3F3-AA1F0CA8E83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60EC2A79-6143-9546-A185-761DB68D16C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37F16B8A-0EA7-A829-451D-C2C03C4E5C0F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237" name="文本框 236">
                <a:extLst>
                  <a:ext uri="{FF2B5EF4-FFF2-40B4-BE49-F238E27FC236}">
                    <a16:creationId xmlns:a16="http://schemas.microsoft.com/office/drawing/2014/main" id="{F5D548B5-C67B-3565-7DAC-6D69751D51F9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BEB241F1-991B-F607-1140-D092CDBAEAC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48A1C7FC-B396-9C55-7523-27223243D86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C5F29D69-780C-F64D-B33A-CB5F10FBDA2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191288DA-5E35-D3DC-B105-FCC1F0796E35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233" name="文本框 232">
                <a:extLst>
                  <a:ext uri="{FF2B5EF4-FFF2-40B4-BE49-F238E27FC236}">
                    <a16:creationId xmlns:a16="http://schemas.microsoft.com/office/drawing/2014/main" id="{659CDD65-BFF2-5CC4-A53F-E3B0EDBD314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4" name="文本框 233">
                <a:extLst>
                  <a:ext uri="{FF2B5EF4-FFF2-40B4-BE49-F238E27FC236}">
                    <a16:creationId xmlns:a16="http://schemas.microsoft.com/office/drawing/2014/main" id="{6490AFC2-5B12-E907-611C-DA01926F1D4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93726B68-C5C2-C5E9-A06C-90DA5FC5FC92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6" name="文本框 235">
                <a:extLst>
                  <a:ext uri="{FF2B5EF4-FFF2-40B4-BE49-F238E27FC236}">
                    <a16:creationId xmlns:a16="http://schemas.microsoft.com/office/drawing/2014/main" id="{CB59EF95-A225-34D2-0615-3B1DCF1ACDE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75056CCA-7E24-9293-31D4-95E20FD7EF2F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88F31CD7-322E-2A3B-2289-F940737C9BC5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8FD3765F-B53E-1DBC-FCE9-DF74C9AF26D8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4FAAC09B-1277-500D-FEBB-DB947690299B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237A5DD-A227-67ED-2959-E02989B4AD1A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8E5D0B30-9DF2-6A41-C08C-26895CFB58C5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225" name="文本框 224">
                <a:extLst>
                  <a:ext uri="{FF2B5EF4-FFF2-40B4-BE49-F238E27FC236}">
                    <a16:creationId xmlns:a16="http://schemas.microsoft.com/office/drawing/2014/main" id="{3B0E77B4-0384-2ADE-E5FA-3DBBFC42122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667F9DAC-3A74-0AC3-616B-21E5C5263361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26702AEB-CE54-83AA-1124-FEF9D3393BC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B46D445C-5A1F-BAD3-30A9-8A284DB1EFE9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74F0B75F-1E4B-8D93-288B-090BBFA87A2E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B1430E3B-6A67-CFA9-CD90-11738A196112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3819490E-072E-93C5-540E-2EF3D53B184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FA70E992-EFD0-00EB-C320-C7BC68E2B03A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C8315F18-B8DF-A021-33C8-510EDBD57BE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02815DB2-BC3E-4724-8173-2A4816814D74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05A1F60E-2BF1-523E-20BC-1DEBD93C5564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44333D6C-1BE4-BAE1-E62C-8392D06CAA9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A463A262-F379-C24F-A552-C4A5D3239D1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14323474-75A8-2CD4-25FD-3A9B99798AD5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26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43B5BD96-716F-513C-A2A4-2A40BEA07B40}"/>
              </a:ext>
            </a:extLst>
          </p:cNvPr>
          <p:cNvGrpSpPr/>
          <p:nvPr/>
        </p:nvGrpSpPr>
        <p:grpSpPr>
          <a:xfrm>
            <a:off x="6423028" y="2573500"/>
            <a:ext cx="2808362" cy="2416722"/>
            <a:chOff x="6423028" y="2573500"/>
            <a:chExt cx="2808362" cy="2416722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6A2BFD02-E82B-CE55-CC61-4DF1822D9E21}"/>
                </a:ext>
              </a:extLst>
            </p:cNvPr>
            <p:cNvSpPr/>
            <p:nvPr/>
          </p:nvSpPr>
          <p:spPr>
            <a:xfrm rot="16200000">
              <a:off x="6221775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EFA4E60-12B9-3DBC-F1EA-23D7D2592A65}"/>
                </a:ext>
              </a:extLst>
            </p:cNvPr>
            <p:cNvSpPr/>
            <p:nvPr/>
          </p:nvSpPr>
          <p:spPr>
            <a:xfrm rot="16200000">
              <a:off x="7022213" y="4396250"/>
              <a:ext cx="795225" cy="392719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D051F8E6-CAFA-CC9D-A5D7-9EAA8B63F110}"/>
                </a:ext>
              </a:extLst>
            </p:cNvPr>
            <p:cNvSpPr/>
            <p:nvPr/>
          </p:nvSpPr>
          <p:spPr>
            <a:xfrm rot="16200000">
              <a:off x="7834798" y="3587919"/>
              <a:ext cx="786974" cy="400593"/>
            </a:xfrm>
            <a:prstGeom prst="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304FB604-015E-263D-E4B5-75D647FE3910}"/>
                </a:ext>
              </a:extLst>
            </p:cNvPr>
            <p:cNvSpPr/>
            <p:nvPr/>
          </p:nvSpPr>
          <p:spPr>
            <a:xfrm rot="10800000">
              <a:off x="7638117" y="4196805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BDC94E38-F12C-980F-7986-0C33D2C0ABB0}"/>
                </a:ext>
              </a:extLst>
            </p:cNvPr>
            <p:cNvSpPr/>
            <p:nvPr/>
          </p:nvSpPr>
          <p:spPr>
            <a:xfrm rot="10800000">
              <a:off x="8444416" y="3382344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>
              <a:extLst>
                <a:ext uri="{FF2B5EF4-FFF2-40B4-BE49-F238E27FC236}">
                  <a16:creationId xmlns:a16="http://schemas.microsoft.com/office/drawing/2014/main" id="{20CE830A-BF72-AC83-06B8-B956F4B11E33}"/>
                </a:ext>
              </a:extLst>
            </p:cNvPr>
            <p:cNvSpPr/>
            <p:nvPr/>
          </p:nvSpPr>
          <p:spPr>
            <a:xfrm rot="10800000">
              <a:off x="8444416" y="2573500"/>
              <a:ext cx="786974" cy="40059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53</a:t>
            </a:fld>
            <a:endParaRPr lang="zh-CN"/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102FFE71-FDFE-5283-1031-39DF241AA203}"/>
              </a:ext>
            </a:extLst>
          </p:cNvPr>
          <p:cNvGraphicFramePr>
            <a:graphicFrameLocks noGrp="1"/>
          </p:cNvGraphicFramePr>
          <p:nvPr/>
        </p:nvGraphicFramePr>
        <p:xfrm>
          <a:off x="18900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2D025031-FF2F-7353-53A2-48A839E8C2FE}"/>
              </a:ext>
            </a:extLst>
          </p:cNvPr>
          <p:cNvGraphicFramePr>
            <a:graphicFrameLocks noGrp="1"/>
          </p:cNvGraphicFramePr>
          <p:nvPr/>
        </p:nvGraphicFramePr>
        <p:xfrm>
          <a:off x="6017553" y="1769472"/>
          <a:ext cx="3218688" cy="3225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94246388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46627284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133364138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728663197"/>
                    </a:ext>
                  </a:extLst>
                </a:gridCol>
              </a:tblGrid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2453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59394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935402"/>
                  </a:ext>
                </a:extLst>
              </a:tr>
              <a:tr h="8064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048799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913B2995-C28D-F48D-3F7E-EE6BBB0C2DD4}"/>
              </a:ext>
            </a:extLst>
          </p:cNvPr>
          <p:cNvSpPr txBox="1"/>
          <p:nvPr/>
        </p:nvSpPr>
        <p:spPr>
          <a:xfrm>
            <a:off x="7126041" y="1293099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Table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6B66C2-E590-95E6-9350-8B51FABCE2E8}"/>
              </a:ext>
            </a:extLst>
          </p:cNvPr>
          <p:cNvSpPr txBox="1"/>
          <p:nvPr/>
        </p:nvSpPr>
        <p:spPr>
          <a:xfrm>
            <a:off x="2994659" y="129309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4x4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迷宫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/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,→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34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BA5F0738-62FB-585B-BF79-CD52D102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677" y="5641826"/>
                <a:ext cx="8565293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箭头: 右 91">
            <a:extLst>
              <a:ext uri="{FF2B5EF4-FFF2-40B4-BE49-F238E27FC236}">
                <a16:creationId xmlns:a16="http://schemas.microsoft.com/office/drawing/2014/main" id="{BD8297AF-A433-3297-6055-AC5D4A78EC4B}"/>
              </a:ext>
            </a:extLst>
          </p:cNvPr>
          <p:cNvSpPr/>
          <p:nvPr/>
        </p:nvSpPr>
        <p:spPr>
          <a:xfrm>
            <a:off x="2146234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5B1D8B68-AA25-2B5D-95E5-04F6BF223920}"/>
              </a:ext>
            </a:extLst>
          </p:cNvPr>
          <p:cNvSpPr/>
          <p:nvPr/>
        </p:nvSpPr>
        <p:spPr>
          <a:xfrm>
            <a:off x="2955759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AE50959-563A-1CD2-D153-8844E2FF1022}"/>
              </a:ext>
            </a:extLst>
          </p:cNvPr>
          <p:cNvSpPr/>
          <p:nvPr/>
        </p:nvSpPr>
        <p:spPr>
          <a:xfrm rot="16200000">
            <a:off x="3724291" y="4487177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6EDFBD4C-7B16-3820-8BEA-6E959E167367}"/>
              </a:ext>
            </a:extLst>
          </p:cNvPr>
          <p:cNvSpPr/>
          <p:nvPr/>
        </p:nvSpPr>
        <p:spPr>
          <a:xfrm>
            <a:off x="3724291" y="3657534"/>
            <a:ext cx="307959" cy="29848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AA325452-4C50-FB8D-C9E4-094BB67B06A5}"/>
              </a:ext>
            </a:extLst>
          </p:cNvPr>
          <p:cNvSpPr/>
          <p:nvPr/>
        </p:nvSpPr>
        <p:spPr>
          <a:xfrm rot="16200000">
            <a:off x="4586575" y="3657534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D2C85CCC-23A1-27DF-60D4-838E25CD961D}"/>
              </a:ext>
            </a:extLst>
          </p:cNvPr>
          <p:cNvSpPr/>
          <p:nvPr/>
        </p:nvSpPr>
        <p:spPr>
          <a:xfrm rot="16200000">
            <a:off x="4586575" y="2834540"/>
            <a:ext cx="307959" cy="29848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/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F063392D-62E6-1C91-FFF8-1E9B7E819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94" y="4143884"/>
                <a:ext cx="87863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/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426A708-8773-404F-CD5E-CF8527A1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21" y="4143884"/>
                <a:ext cx="87863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/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B967E40-2E51-974E-0DB6-1CDCF172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346" y="4143884"/>
                <a:ext cx="87863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/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B51B357-1292-6B34-BFD9-93A109ED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23" y="3381160"/>
                <a:ext cx="84768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/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2572DEAB-CD67-F007-A10D-5E3EFBF1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3381160"/>
                <a:ext cx="84768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/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4EEF1AB-5B9F-93C1-0EA6-977075E5B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057" y="2566592"/>
                <a:ext cx="84768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/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B424E53-A84D-B918-C40F-10F516D83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29" y="4995216"/>
                <a:ext cx="2937599" cy="461665"/>
              </a:xfrm>
              <a:prstGeom prst="rect">
                <a:avLst/>
              </a:prstGeom>
              <a:blipFill>
                <a:blip r:embed="rId10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C0370CE-A8EC-F50B-08E7-995E10A14A37}"/>
              </a:ext>
            </a:extLst>
          </p:cNvPr>
          <p:cNvSpPr txBox="1"/>
          <p:nvPr/>
        </p:nvSpPr>
        <p:spPr>
          <a:xfrm>
            <a:off x="5678041" y="21388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938310-B42F-B124-8A84-0BE2239B7E80}"/>
              </a:ext>
            </a:extLst>
          </p:cNvPr>
          <p:cNvSpPr txBox="1"/>
          <p:nvPr/>
        </p:nvSpPr>
        <p:spPr>
          <a:xfrm>
            <a:off x="5678041" y="30253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CD0CBC-D2D2-425C-AC6F-392DC52DA8E4}"/>
              </a:ext>
            </a:extLst>
          </p:cNvPr>
          <p:cNvSpPr txBox="1"/>
          <p:nvPr/>
        </p:nvSpPr>
        <p:spPr>
          <a:xfrm>
            <a:off x="5678041" y="38274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113F865-3D21-A204-CEAE-A0D54B16FE4E}"/>
              </a:ext>
            </a:extLst>
          </p:cNvPr>
          <p:cNvSpPr txBox="1"/>
          <p:nvPr/>
        </p:nvSpPr>
        <p:spPr>
          <a:xfrm>
            <a:off x="5678041" y="46555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E355CDE-9DDC-07FA-A446-595604013930}"/>
              </a:ext>
            </a:extLst>
          </p:cNvPr>
          <p:cNvSpPr txBox="1"/>
          <p:nvPr/>
        </p:nvSpPr>
        <p:spPr>
          <a:xfrm>
            <a:off x="6023028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14924D6-2020-94A5-6631-10CCFC30DF4B}"/>
              </a:ext>
            </a:extLst>
          </p:cNvPr>
          <p:cNvSpPr txBox="1"/>
          <p:nvPr/>
        </p:nvSpPr>
        <p:spPr>
          <a:xfrm>
            <a:off x="6842515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4E7DD32-EAC6-6C10-93FB-FB9D3C88E07C}"/>
              </a:ext>
            </a:extLst>
          </p:cNvPr>
          <p:cNvSpPr txBox="1"/>
          <p:nvPr/>
        </p:nvSpPr>
        <p:spPr>
          <a:xfrm>
            <a:off x="7626897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0FDA74E-F758-A530-CD95-A64B3077E82A}"/>
              </a:ext>
            </a:extLst>
          </p:cNvPr>
          <p:cNvSpPr txBox="1"/>
          <p:nvPr/>
        </p:nvSpPr>
        <p:spPr>
          <a:xfrm>
            <a:off x="8425091" y="4976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/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0.1×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−1+0.9×3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6C8E3063-8B95-22BA-2786-CF842C8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32" y="6237723"/>
                <a:ext cx="436446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/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=1.07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0A724866-C0DE-C05D-3E9E-39F08631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0" y="6237723"/>
                <a:ext cx="1156599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2AB662-5BE3-91FA-4070-97D3535B9AEC}"/>
              </a:ext>
            </a:extLst>
          </p:cNvPr>
          <p:cNvGrpSpPr/>
          <p:nvPr/>
        </p:nvGrpSpPr>
        <p:grpSpPr>
          <a:xfrm>
            <a:off x="6017553" y="1769472"/>
            <a:ext cx="3321148" cy="3225744"/>
            <a:chOff x="6017553" y="1769472"/>
            <a:chExt cx="3321148" cy="322574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241108-A631-1C4E-B09C-AC9B790FCFFC}"/>
                </a:ext>
              </a:extLst>
            </p:cNvPr>
            <p:cNvGrpSpPr/>
            <p:nvPr/>
          </p:nvGrpSpPr>
          <p:grpSpPr>
            <a:xfrm>
              <a:off x="6017553" y="1769472"/>
              <a:ext cx="798194" cy="805212"/>
              <a:chOff x="6017553" y="1769472"/>
              <a:chExt cx="798194" cy="805212"/>
            </a:xfrm>
          </p:grpSpPr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FC2672A-DB3C-86AF-5034-2F0D0516FA9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95DDA4B-9335-03B5-2CEC-43AB924044C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B08F8F1-E705-05BA-2337-B5122A0E53DC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F011A59-9E98-F4BD-4F79-90D77AAFA71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A935398-E0B1-9625-8EBD-0C9ADA01EC23}"/>
                </a:ext>
              </a:extLst>
            </p:cNvPr>
            <p:cNvGrpSpPr/>
            <p:nvPr/>
          </p:nvGrpSpPr>
          <p:grpSpPr>
            <a:xfrm>
              <a:off x="6828703" y="1769472"/>
              <a:ext cx="798194" cy="805212"/>
              <a:chOff x="6017553" y="1769472"/>
              <a:chExt cx="798194" cy="805212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8B2A923-A040-1FF5-D447-C58BA1969D30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A9A9D4C0-AB30-9992-B368-B92D00AA9571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F3F09C34-F139-8311-F3F7-17B05FCEFCD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4E08BDB-7654-E299-3BBD-3A70FCDFB092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903A5C0-08F8-A9C7-8100-791E5270F96F}"/>
                </a:ext>
              </a:extLst>
            </p:cNvPr>
            <p:cNvGrpSpPr/>
            <p:nvPr/>
          </p:nvGrpSpPr>
          <p:grpSpPr>
            <a:xfrm>
              <a:off x="7626897" y="1769472"/>
              <a:ext cx="798194" cy="805212"/>
              <a:chOff x="6017553" y="1769472"/>
              <a:chExt cx="798194" cy="805212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9B505A46-905B-5AE4-D7D4-C1D37260A6F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0445BB1-1035-CE02-B11F-0CAF3E207D97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FE2BA5B-CFCD-69AF-9360-EEAA12FB0497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646EE27-ED21-47A6-6CC8-6D3A3E1CB70B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8B94A8C-955D-C769-1FF6-D1FF50B3B1D0}"/>
                </a:ext>
              </a:extLst>
            </p:cNvPr>
            <p:cNvGrpSpPr/>
            <p:nvPr/>
          </p:nvGrpSpPr>
          <p:grpSpPr>
            <a:xfrm>
              <a:off x="6017553" y="2577132"/>
              <a:ext cx="798194" cy="805212"/>
              <a:chOff x="6017553" y="1769472"/>
              <a:chExt cx="798194" cy="805212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C1995FD1-7546-49C5-BD6A-A44E142C19AF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D665CCC6-5766-EAB7-B35E-06B127CABAC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6A99065A-C596-5B29-042B-10F65635F23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633997F-0169-AC6A-A044-642828BE7CB0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C4932CC-7667-AFEA-CED8-E566E3E0A5F5}"/>
                </a:ext>
              </a:extLst>
            </p:cNvPr>
            <p:cNvGrpSpPr/>
            <p:nvPr/>
          </p:nvGrpSpPr>
          <p:grpSpPr>
            <a:xfrm>
              <a:off x="6828703" y="2577132"/>
              <a:ext cx="798194" cy="805212"/>
              <a:chOff x="6017553" y="1769472"/>
              <a:chExt cx="798194" cy="805212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C634EA8-7173-F771-4DE3-0E9FDCE378D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CCA3B7F-8D2B-FA84-4789-325068FBADD2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8EFFAFDF-0A59-8DE3-403D-92EF10B724B9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919667F8-6509-35C6-DF45-C0A2DA39A5B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4E1B5B8-ACE5-2455-6D55-62D1CB508C4A}"/>
                </a:ext>
              </a:extLst>
            </p:cNvPr>
            <p:cNvGrpSpPr/>
            <p:nvPr/>
          </p:nvGrpSpPr>
          <p:grpSpPr>
            <a:xfrm>
              <a:off x="7569189" y="2577132"/>
              <a:ext cx="855902" cy="805212"/>
              <a:chOff x="5959845" y="1769472"/>
              <a:chExt cx="855902" cy="805212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5137F0C-6DFF-D7A6-7CD6-1D0593174DB1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25107CD6-E882-A77B-5494-F0512F0D8092}"/>
                  </a:ext>
                </a:extLst>
              </p:cNvPr>
              <p:cNvSpPr txBox="1"/>
              <p:nvPr/>
            </p:nvSpPr>
            <p:spPr>
              <a:xfrm>
                <a:off x="5959845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4CC9F7E4-0F76-3C19-41DE-61F90C0909B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4D08D5E6-A9BC-E603-0100-687DE5FF40F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CD737A7-0697-599A-B899-FD55B32D7839}"/>
                </a:ext>
              </a:extLst>
            </p:cNvPr>
            <p:cNvGrpSpPr/>
            <p:nvPr/>
          </p:nvGrpSpPr>
          <p:grpSpPr>
            <a:xfrm>
              <a:off x="6017553" y="3381160"/>
              <a:ext cx="798194" cy="805212"/>
              <a:chOff x="6017553" y="1769472"/>
              <a:chExt cx="798194" cy="805212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233C201-CD38-57FA-D97A-6C70BDE7BE1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094CEA2-A0AF-72A4-ED7B-46D2FBB2DE9C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EAED3FE-BAB2-37B5-27A9-04BDF4D4E46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75E54933-09D7-13C0-1BD9-6278A10CBD97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8E9703A-4F78-A6CA-5E04-C020988C840C}"/>
                </a:ext>
              </a:extLst>
            </p:cNvPr>
            <p:cNvGrpSpPr/>
            <p:nvPr/>
          </p:nvGrpSpPr>
          <p:grpSpPr>
            <a:xfrm>
              <a:off x="6828703" y="3381160"/>
              <a:ext cx="798194" cy="805212"/>
              <a:chOff x="6017553" y="1769472"/>
              <a:chExt cx="798194" cy="805212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F41BFDE-6355-C82D-5E9B-83390C09619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9AED14A-81A7-F72A-B1A1-2EAA1A7ADB2E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9D56D4D-8EC3-19D7-09F8-A67E65E5D64D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C3AC946-B4F4-CDCC-A880-2CBBF13C431F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5B4A105-81E0-769C-193B-77B9D84C59F5}"/>
                </a:ext>
              </a:extLst>
            </p:cNvPr>
            <p:cNvGrpSpPr/>
            <p:nvPr/>
          </p:nvGrpSpPr>
          <p:grpSpPr>
            <a:xfrm>
              <a:off x="7626897" y="3381160"/>
              <a:ext cx="920824" cy="805212"/>
              <a:chOff x="6017553" y="1769472"/>
              <a:chExt cx="920824" cy="805212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7E6CDD6-3653-0BA7-982A-B4503A80C5B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5DAAE0A-49F9-5AC7-E0A0-F904CF3A7900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79D2D50-D549-5EBF-0A94-2937CFA35952}"/>
                  </a:ext>
                </a:extLst>
              </p:cNvPr>
              <p:cNvSpPr txBox="1"/>
              <p:nvPr/>
            </p:nvSpPr>
            <p:spPr>
              <a:xfrm>
                <a:off x="6386623" y="1987412"/>
                <a:ext cx="551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1.07</a:t>
                </a:r>
                <a:endParaRPr lang="zh-CN" altLang="en-US" sz="1600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D860971-1658-13C3-3F4D-A79F41793D54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FB29CD1-CDDD-2FEE-AA65-BB41816380DD}"/>
                </a:ext>
              </a:extLst>
            </p:cNvPr>
            <p:cNvGrpSpPr/>
            <p:nvPr/>
          </p:nvGrpSpPr>
          <p:grpSpPr>
            <a:xfrm>
              <a:off x="6017553" y="4190004"/>
              <a:ext cx="798194" cy="805212"/>
              <a:chOff x="6017553" y="1769472"/>
              <a:chExt cx="798194" cy="80521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3FDE93D-736B-280B-31E4-0C3357ED2D67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07468C-B2D7-E2BD-79EA-BD043C41548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3C53DC7-A88F-E874-1F18-88FB438D0B58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6F2D93-2DCC-C444-9E31-6AEBF2631E5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2F500B0-7D45-E785-E2BF-737B4C1C811D}"/>
                </a:ext>
              </a:extLst>
            </p:cNvPr>
            <p:cNvGrpSpPr/>
            <p:nvPr/>
          </p:nvGrpSpPr>
          <p:grpSpPr>
            <a:xfrm>
              <a:off x="6828703" y="4190004"/>
              <a:ext cx="798194" cy="805212"/>
              <a:chOff x="6017553" y="1769472"/>
              <a:chExt cx="798194" cy="80521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A1F3175-1C28-9835-F27D-438A9944E4A6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84C7580-E6A8-DCAE-77CE-2E729DA5A7C5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9E97BB9-2DD3-468F-C0C9-E4966C24B4A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460986A-8E80-33AE-F168-8D6E87B6595D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CC5B038-8FCC-EF04-B886-9C056C70970A}"/>
                </a:ext>
              </a:extLst>
            </p:cNvPr>
            <p:cNvGrpSpPr/>
            <p:nvPr/>
          </p:nvGrpSpPr>
          <p:grpSpPr>
            <a:xfrm>
              <a:off x="7626897" y="4190004"/>
              <a:ext cx="798194" cy="805212"/>
              <a:chOff x="6017553" y="1769472"/>
              <a:chExt cx="798194" cy="805212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74EA9D5-91A9-B5EE-5E6A-7952F58A2C1B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07D35D0-9587-FA74-4AFE-D59DB9E7253B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E4AF24F-4424-B00E-D9FD-88958A4C3586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BA1A752-34E5-120E-2533-5E4CD4A1A7A8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316378E-4652-200E-F941-9149FDA778AC}"/>
                </a:ext>
              </a:extLst>
            </p:cNvPr>
            <p:cNvGrpSpPr/>
            <p:nvPr/>
          </p:nvGrpSpPr>
          <p:grpSpPr>
            <a:xfrm>
              <a:off x="8387997" y="2577132"/>
              <a:ext cx="950704" cy="805212"/>
              <a:chOff x="5980459" y="1769472"/>
              <a:chExt cx="950704" cy="805212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128D1F6-8C2B-A676-8D88-6549B4B8C78E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E401AA-C4D8-BFF5-3B23-A242108D56DF}"/>
                  </a:ext>
                </a:extLst>
              </p:cNvPr>
              <p:cNvSpPr txBox="1"/>
              <p:nvPr/>
            </p:nvSpPr>
            <p:spPr>
              <a:xfrm>
                <a:off x="5980459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1ADFEDE-5EBB-77A3-E0B0-8D343FAEAB31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6B9D9B0-4888-C62C-2FC4-4698BF8BB44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652B891-BEC5-BCF1-7581-2703A56BBCC1}"/>
                </a:ext>
              </a:extLst>
            </p:cNvPr>
            <p:cNvGrpSpPr/>
            <p:nvPr/>
          </p:nvGrpSpPr>
          <p:grpSpPr>
            <a:xfrm>
              <a:off x="8425091" y="3381160"/>
              <a:ext cx="913610" cy="805212"/>
              <a:chOff x="6017553" y="1769472"/>
              <a:chExt cx="913610" cy="80521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6E40B41-8948-71F7-FB06-7BD537D5C3B3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6F789AE-975B-B287-93E0-69586760A73D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FF86319-E6A3-EBC6-9DB2-1F108CD09D25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-1</a:t>
                </a:r>
                <a:endParaRPr lang="zh-CN" altLang="en-US" dirty="0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7CC98B5-F412-E87C-4CB2-DE7EEA46673C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-2</a:t>
                </a:r>
                <a:endParaRPr lang="zh-CN" altLang="en-US" dirty="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4D31982-D44C-EA0B-496B-2B61AC538F70}"/>
                </a:ext>
              </a:extLst>
            </p:cNvPr>
            <p:cNvGrpSpPr/>
            <p:nvPr/>
          </p:nvGrpSpPr>
          <p:grpSpPr>
            <a:xfrm>
              <a:off x="8425091" y="4190004"/>
              <a:ext cx="798194" cy="805212"/>
              <a:chOff x="6017553" y="1769472"/>
              <a:chExt cx="798194" cy="805212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2B1E451-4502-32C8-F98E-F089E7D5144D}"/>
                  </a:ext>
                </a:extLst>
              </p:cNvPr>
              <p:cNvSpPr txBox="1"/>
              <p:nvPr/>
            </p:nvSpPr>
            <p:spPr>
              <a:xfrm>
                <a:off x="6263403" y="17694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B258AB-FD08-1EB0-115A-2CD18951550F}"/>
                  </a:ext>
                </a:extLst>
              </p:cNvPr>
              <p:cNvSpPr txBox="1"/>
              <p:nvPr/>
            </p:nvSpPr>
            <p:spPr>
              <a:xfrm>
                <a:off x="60175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F42A6D9-0525-6D35-8EDC-CDDD46E24613}"/>
                  </a:ext>
                </a:extLst>
              </p:cNvPr>
              <p:cNvSpPr txBox="1"/>
              <p:nvPr/>
            </p:nvSpPr>
            <p:spPr>
              <a:xfrm>
                <a:off x="6509253" y="198741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D7E2BF-8817-5C68-D2D8-A27430DFC5A3}"/>
                  </a:ext>
                </a:extLst>
              </p:cNvPr>
              <p:cNvSpPr txBox="1"/>
              <p:nvPr/>
            </p:nvSpPr>
            <p:spPr>
              <a:xfrm>
                <a:off x="6263403" y="220535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538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价值和策略近似</a:t>
            </a:r>
            <a:endParaRPr lang="zh-CN" altLang="en-US" sz="3600" dirty="0"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1407440" y="6179451"/>
            <a:ext cx="8487445" cy="50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+mj-ea"/>
                <a:ea typeface="+mj-ea"/>
                <a:cs typeface="阿里巴巴普惠体 R" panose="00020600040101010101" pitchFamily="18" charset="-122"/>
              </a:rPr>
              <a:t>假如我们直接使用深度神经网络建立这些近似函数呢？</a:t>
            </a:r>
            <a:endParaRPr lang="en-US" altLang="zh-CN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  <p:grpSp>
        <p:nvGrpSpPr>
          <p:cNvPr id="6" name="组合 12">
            <a:extLst>
              <a:ext uri="{FF2B5EF4-FFF2-40B4-BE49-F238E27FC236}">
                <a16:creationId xmlns:a16="http://schemas.microsoft.com/office/drawing/2014/main" id="{354FCD2A-2B7A-4CFA-A7EB-7FD38E6E8256}"/>
              </a:ext>
            </a:extLst>
          </p:cNvPr>
          <p:cNvGrpSpPr/>
          <p:nvPr/>
        </p:nvGrpSpPr>
        <p:grpSpPr>
          <a:xfrm>
            <a:off x="1780756" y="2303482"/>
            <a:ext cx="8101346" cy="2974406"/>
            <a:chOff x="763089" y="1804988"/>
            <a:chExt cx="9198714" cy="3377304"/>
          </a:xfrm>
        </p:grpSpPr>
        <p:pic>
          <p:nvPicPr>
            <p:cNvPr id="9" name="内容占位符 7">
              <a:extLst>
                <a:ext uri="{FF2B5EF4-FFF2-40B4-BE49-F238E27FC236}">
                  <a16:creationId xmlns:a16="http://schemas.microsoft.com/office/drawing/2014/main" id="{C1976DA3-A7D8-4778-BA06-B86A2AC0D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089" y="1804988"/>
              <a:ext cx="4267198" cy="3377304"/>
            </a:xfrm>
            <a:prstGeom prst="rect">
              <a:avLst/>
            </a:prstGeom>
          </p:spPr>
        </p:pic>
        <p:pic>
          <p:nvPicPr>
            <p:cNvPr id="15" name="内容占位符 7">
              <a:extLst>
                <a:ext uri="{FF2B5EF4-FFF2-40B4-BE49-F238E27FC236}">
                  <a16:creationId xmlns:a16="http://schemas.microsoft.com/office/drawing/2014/main" id="{C09C49A4-2BEF-4648-8A3D-D63B5CDBE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299"/>
            <a:stretch/>
          </p:blipFill>
          <p:spPr>
            <a:xfrm>
              <a:off x="5697297" y="1804988"/>
              <a:ext cx="1822121" cy="3377304"/>
            </a:xfrm>
            <a:prstGeom prst="rect">
              <a:avLst/>
            </a:prstGeom>
          </p:spPr>
        </p:pic>
        <p:pic>
          <p:nvPicPr>
            <p:cNvPr id="16" name="内容占位符 7">
              <a:extLst>
                <a:ext uri="{FF2B5EF4-FFF2-40B4-BE49-F238E27FC236}">
                  <a16:creationId xmlns:a16="http://schemas.microsoft.com/office/drawing/2014/main" id="{56896699-A1D8-408E-ADAE-15C38DF53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299"/>
            <a:stretch/>
          </p:blipFill>
          <p:spPr>
            <a:xfrm>
              <a:off x="8139681" y="1804988"/>
              <a:ext cx="1822122" cy="33773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FC08C-BFD7-45F4-9587-2C4C9263F579}"/>
                  </a:ext>
                </a:extLst>
              </p:cNvPr>
              <p:cNvSpPr txBox="1"/>
              <p:nvPr/>
            </p:nvSpPr>
            <p:spPr>
              <a:xfrm>
                <a:off x="2122896" y="1787873"/>
                <a:ext cx="78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FC08C-BFD7-45F4-9587-2C4C9263F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96" y="1787873"/>
                <a:ext cx="78880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4B4AB-1087-427D-9704-6087415CD68F}"/>
                  </a:ext>
                </a:extLst>
              </p:cNvPr>
              <p:cNvSpPr txBox="1"/>
              <p:nvPr/>
            </p:nvSpPr>
            <p:spPr>
              <a:xfrm>
                <a:off x="4170175" y="1787873"/>
                <a:ext cx="1043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B4B4AB-1087-427D-9704-6087415C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175" y="1787873"/>
                <a:ext cx="104381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FCE6E-66F3-474D-BE47-C7BF1653CF2B}"/>
                  </a:ext>
                </a:extLst>
              </p:cNvPr>
              <p:cNvSpPr txBox="1"/>
              <p:nvPr/>
            </p:nvSpPr>
            <p:spPr>
              <a:xfrm>
                <a:off x="6266259" y="1764820"/>
                <a:ext cx="1019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DFCE6E-66F3-474D-BE47-C7BF1653C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259" y="1764820"/>
                <a:ext cx="101906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A77D1A-2D18-4DA2-A831-7DF398EEEBAB}"/>
                  </a:ext>
                </a:extLst>
              </p:cNvPr>
              <p:cNvSpPr txBox="1"/>
              <p:nvPr/>
            </p:nvSpPr>
            <p:spPr>
              <a:xfrm>
                <a:off x="8747849" y="1764820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A77D1A-2D18-4DA2-A831-7DF398EE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849" y="1764820"/>
                <a:ext cx="3826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70E29-DB90-492F-873C-48FE66167352}"/>
                  </a:ext>
                </a:extLst>
              </p:cNvPr>
              <p:cNvSpPr txBox="1"/>
              <p:nvPr/>
            </p:nvSpPr>
            <p:spPr>
              <a:xfrm>
                <a:off x="229305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70E29-DB90-492F-873C-48FE66167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52" y="3421353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C8CA-FC0E-4C2B-93B2-00DF6192E302}"/>
                  </a:ext>
                </a:extLst>
              </p:cNvPr>
              <p:cNvSpPr txBox="1"/>
              <p:nvPr/>
            </p:nvSpPr>
            <p:spPr>
              <a:xfrm>
                <a:off x="444891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C8CA-FC0E-4C2B-93B2-00DF6192E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12" y="3421353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293785-2CF8-49C2-89C6-EEF3F79E6D1E}"/>
                  </a:ext>
                </a:extLst>
              </p:cNvPr>
              <p:cNvSpPr txBox="1"/>
              <p:nvPr/>
            </p:nvSpPr>
            <p:spPr>
              <a:xfrm>
                <a:off x="6604772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293785-2CF8-49C2-89C6-EEF3F79E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72" y="3421353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384E06-EC03-4201-9CEA-6FB5463504E2}"/>
                  </a:ext>
                </a:extLst>
              </p:cNvPr>
              <p:cNvSpPr txBox="1"/>
              <p:nvPr/>
            </p:nvSpPr>
            <p:spPr>
              <a:xfrm>
                <a:off x="8797239" y="3421353"/>
                <a:ext cx="385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384E06-EC03-4201-9CEA-6FB546350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39" y="3421353"/>
                <a:ext cx="3853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F1C53B-20FF-4620-B843-DB106B100117}"/>
                  </a:ext>
                </a:extLst>
              </p:cNvPr>
              <p:cNvSpPr txBox="1"/>
              <p:nvPr/>
            </p:nvSpPr>
            <p:spPr>
              <a:xfrm>
                <a:off x="2292940" y="4769991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F1C53B-20FF-4620-B843-DB106B100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40" y="4769991"/>
                <a:ext cx="36093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ECA721-BF95-4D4E-96AE-31AD2C930761}"/>
                  </a:ext>
                </a:extLst>
              </p:cNvPr>
              <p:cNvSpPr txBox="1"/>
              <p:nvPr/>
            </p:nvSpPr>
            <p:spPr>
              <a:xfrm>
                <a:off x="4087980" y="4769991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ECA721-BF95-4D4E-96AE-31AD2C93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80" y="4769991"/>
                <a:ext cx="36093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FD741-63AF-4328-8277-79C2A461400B}"/>
                  </a:ext>
                </a:extLst>
              </p:cNvPr>
              <p:cNvSpPr txBox="1"/>
              <p:nvPr/>
            </p:nvSpPr>
            <p:spPr>
              <a:xfrm>
                <a:off x="4834275" y="4767453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FD741-63AF-4328-8277-79C2A4614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275" y="4767453"/>
                <a:ext cx="3826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D63D-899D-4553-940C-A2FC1657173A}"/>
                  </a:ext>
                </a:extLst>
              </p:cNvPr>
              <p:cNvSpPr txBox="1"/>
              <p:nvPr/>
            </p:nvSpPr>
            <p:spPr>
              <a:xfrm>
                <a:off x="6650592" y="4762279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D63D-899D-4553-940C-A2FC1657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92" y="4762279"/>
                <a:ext cx="36093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32031-60F6-47AF-A52F-83E3F622B76E}"/>
                  </a:ext>
                </a:extLst>
              </p:cNvPr>
              <p:cNvSpPr txBox="1"/>
              <p:nvPr/>
            </p:nvSpPr>
            <p:spPr>
              <a:xfrm>
                <a:off x="8797240" y="4706715"/>
                <a:ext cx="360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32031-60F6-47AF-A52F-83E3F622B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40" y="4706715"/>
                <a:ext cx="36093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21">
            <a:extLst>
              <a:ext uri="{FF2B5EF4-FFF2-40B4-BE49-F238E27FC236}">
                <a16:creationId xmlns:a16="http://schemas.microsoft.com/office/drawing/2014/main" id="{7BF8D5BF-C0AC-414E-98AE-362253E91D70}"/>
              </a:ext>
            </a:extLst>
          </p:cNvPr>
          <p:cNvSpPr txBox="1"/>
          <p:nvPr/>
        </p:nvSpPr>
        <p:spPr>
          <a:xfrm>
            <a:off x="2004011" y="558208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状态值函数和状态动作值函数近似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6" name="文本框 21">
            <a:extLst>
              <a:ext uri="{FF2B5EF4-FFF2-40B4-BE49-F238E27FC236}">
                <a16:creationId xmlns:a16="http://schemas.microsoft.com/office/drawing/2014/main" id="{C74DA904-75AD-4F82-94E7-B81948CA1FF7}"/>
              </a:ext>
            </a:extLst>
          </p:cNvPr>
          <p:cNvSpPr txBox="1"/>
          <p:nvPr/>
        </p:nvSpPr>
        <p:spPr>
          <a:xfrm>
            <a:off x="6175670" y="55833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随机策略近似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7" name="文本框 21">
            <a:extLst>
              <a:ext uri="{FF2B5EF4-FFF2-40B4-BE49-F238E27FC236}">
                <a16:creationId xmlns:a16="http://schemas.microsoft.com/office/drawing/2014/main" id="{773F18F4-D876-49D1-B5FE-8F4D4BF8E686}"/>
              </a:ext>
            </a:extLst>
          </p:cNvPr>
          <p:cNvSpPr txBox="1"/>
          <p:nvPr/>
        </p:nvSpPr>
        <p:spPr>
          <a:xfrm>
            <a:off x="8211675" y="55820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确定性策略近似</a:t>
            </a:r>
            <a:endParaRPr 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D8566-6699-F7BF-E03E-C5A02892978A}"/>
                  </a:ext>
                </a:extLst>
              </p:cNvPr>
              <p:cNvSpPr txBox="1"/>
              <p:nvPr/>
            </p:nvSpPr>
            <p:spPr>
              <a:xfrm>
                <a:off x="997349" y="1159727"/>
                <a:ext cx="99291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我们现在都相当于把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dirty="0" err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当作一个查表，然而如果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的空间特别大呢？</a:t>
                </a:r>
                <a:endParaRPr lang="en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D8566-6699-F7BF-E03E-C5A028929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49" y="1159727"/>
                <a:ext cx="9929151" cy="400110"/>
              </a:xfrm>
              <a:prstGeom prst="rect">
                <a:avLst/>
              </a:prstGeom>
              <a:blipFill>
                <a:blip r:embed="rId16"/>
                <a:stretch>
                  <a:fillRect l="-67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23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端到端强化学习</a:t>
            </a:r>
            <a:endParaRPr lang="zh-CN" altLang="en-US" sz="3600" dirty="0">
              <a:cs typeface="阿里巴巴普惠体 B" panose="00020600040101010101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52A182FE-5D16-4E3C-9D0F-9461B70144F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7385050" cy="206375"/>
          </a:xfrm>
        </p:spPr>
        <p:txBody>
          <a:bodyPr/>
          <a:lstStyle/>
          <a:p>
            <a:pPr algn="ctr"/>
            <a:r>
              <a:rPr lang="en-US" altLang="zh-CN" dirty="0"/>
              <a:t>Slide from Sergey Levine. http://rail.eecs.berkeley.edu/deeprlcourse/static/slides/lec-1.pdf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78C8360F-5227-4A02-8291-4FC9818A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808" y="1115219"/>
            <a:ext cx="6834852" cy="4627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DAC4A-1B45-41DA-8C93-B8D91C0976BA}"/>
              </a:ext>
            </a:extLst>
          </p:cNvPr>
          <p:cNvSpPr txBox="1"/>
          <p:nvPr/>
        </p:nvSpPr>
        <p:spPr>
          <a:xfrm>
            <a:off x="2047982" y="1356190"/>
            <a:ext cx="146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标准（传统）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计算机视觉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5B5E8-B707-43DB-BB9D-4E187B9F3D47}"/>
              </a:ext>
            </a:extLst>
          </p:cNvPr>
          <p:cNvSpPr txBox="1"/>
          <p:nvPr/>
        </p:nvSpPr>
        <p:spPr>
          <a:xfrm>
            <a:off x="2169980" y="2521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深度学习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99255-48C2-46AC-82A5-FC02041CE4EA}"/>
              </a:ext>
            </a:extLst>
          </p:cNvPr>
          <p:cNvSpPr txBox="1"/>
          <p:nvPr/>
        </p:nvSpPr>
        <p:spPr>
          <a:xfrm>
            <a:off x="1990448" y="381733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标准（传统）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强化学习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BFFDA-5BEA-47F4-A0C2-7066F7E63368}"/>
              </a:ext>
            </a:extLst>
          </p:cNvPr>
          <p:cNvSpPr txBox="1"/>
          <p:nvPr/>
        </p:nvSpPr>
        <p:spPr>
          <a:xfrm>
            <a:off x="1928638" y="5019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深度强化学习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6C4447-8DDC-4618-A4C3-901CC20EE446}"/>
              </a:ext>
            </a:extLst>
          </p:cNvPr>
          <p:cNvSpPr/>
          <p:nvPr/>
        </p:nvSpPr>
        <p:spPr>
          <a:xfrm>
            <a:off x="1939149" y="5742781"/>
            <a:ext cx="8560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深度强化学习使强化学习算法能够以端到端的方式解决复杂问题</a:t>
            </a:r>
            <a:endParaRPr lang="en-US" dirty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3057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深度强化学习带来的关键变化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838200" y="1432782"/>
            <a:ext cx="10522286" cy="49362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将深度学习（</a:t>
            </a:r>
            <a:r>
              <a:rPr lang="en-US" altLang="zh-CN" sz="2400" dirty="0">
                <a:latin typeface="+mj-ea"/>
                <a:ea typeface="+mj-ea"/>
                <a:cs typeface="阿里巴巴普惠体 R" panose="00020600040101010101" pitchFamily="18" charset="-122"/>
              </a:rPr>
              <a:t>DL</a:t>
            </a: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）和强化学习（</a:t>
            </a:r>
            <a:r>
              <a:rPr lang="en-US" altLang="zh-CN" sz="2400" dirty="0">
                <a:latin typeface="+mj-ea"/>
                <a:ea typeface="+mj-ea"/>
                <a:cs typeface="阿里巴巴普惠体 R" panose="00020600040101010101" pitchFamily="18" charset="-122"/>
              </a:rPr>
              <a:t>RL</a:t>
            </a: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）结合在一起会发生什么？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价值函数和策略现在变成了深度神经网络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相当高维的参数空间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难以稳定地训练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容易过拟合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需要大量的数据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需要高性能计算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CPU</a:t>
            </a: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（用于收集经验数据）和</a:t>
            </a: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GPU</a:t>
            </a: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（用于训练神经网络）之间的平衡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lnSpc>
                <a:spcPct val="120000"/>
              </a:lnSpc>
              <a:buClr>
                <a:schemeClr val="tx1"/>
              </a:buClr>
            </a:pPr>
            <a:r>
              <a:rPr lang="en-US" altLang="zh-CN" sz="2000" dirty="0">
                <a:latin typeface="+mj-ea"/>
                <a:ea typeface="+mj-ea"/>
                <a:cs typeface="阿里巴巴普惠体 R" panose="00020600040101010101" pitchFamily="18" charset="-122"/>
              </a:rPr>
              <a:t>…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这些新的问题促进着深度强化学习算法的创新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722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54440" cy="682237"/>
          </a:xfrm>
        </p:spPr>
        <p:txBody>
          <a:bodyPr>
            <a:normAutofit/>
          </a:bodyPr>
          <a:lstStyle/>
          <a:p>
            <a:r>
              <a:rPr lang="zh-CN" altLang="en-US" dirty="0"/>
              <a:t>深度强化学习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9236241" y="6481924"/>
            <a:ext cx="2743200" cy="23955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3F030CF7-CF90-4195-91B5-3082D3A8F8E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Volodymyr </a:t>
            </a:r>
            <a:r>
              <a:rPr lang="en-US" altLang="zh-CN" dirty="0" err="1"/>
              <a:t>Mnih</a:t>
            </a:r>
            <a:r>
              <a:rPr lang="en-US" altLang="zh-CN" dirty="0"/>
              <a:t>, </a:t>
            </a:r>
            <a:r>
              <a:rPr lang="en-US" altLang="zh-CN" dirty="0" err="1"/>
              <a:t>Koray</a:t>
            </a:r>
            <a:r>
              <a:rPr lang="en-US" altLang="zh-CN" dirty="0"/>
              <a:t> </a:t>
            </a:r>
            <a:r>
              <a:rPr lang="en-US" altLang="zh-CN" dirty="0" err="1"/>
              <a:t>Kavukcuoglu</a:t>
            </a:r>
            <a:r>
              <a:rPr lang="en-US" altLang="zh-CN" dirty="0"/>
              <a:t>, David Silver et al. </a:t>
            </a:r>
          </a:p>
          <a:p>
            <a:r>
              <a:rPr lang="en-US" altLang="zh-CN" dirty="0"/>
              <a:t>Playing Atari with Deep Reinforcement Learning. NIPS 2013 workshop.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091D211-1DEB-4091-B476-622E00097C9B}"/>
              </a:ext>
            </a:extLst>
          </p:cNvPr>
          <p:cNvSpPr txBox="1">
            <a:spLocks/>
          </p:cNvSpPr>
          <p:nvPr/>
        </p:nvSpPr>
        <p:spPr>
          <a:xfrm>
            <a:off x="1112043" y="1207757"/>
            <a:ext cx="8487445" cy="1363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88000"/>
              <a:buFont typeface="Wingdings" pitchFamily="2" charset="2"/>
              <a:buChar char="p"/>
              <a:defRPr sz="20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+mj-ea"/>
                <a:ea typeface="+mj-ea"/>
                <a:cs typeface="阿里巴巴普惠体 R" panose="00020600040101010101" pitchFamily="18" charset="-122"/>
              </a:rPr>
              <a:t>深度强化学习</a:t>
            </a:r>
            <a:endParaRPr lang="en-US" altLang="zh-CN" sz="24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利用深度神经网络进行价值函数和策略近似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sz="2000" dirty="0">
                <a:latin typeface="+mj-ea"/>
                <a:ea typeface="+mj-ea"/>
                <a:cs typeface="阿里巴巴普惠体 R" panose="00020600040101010101" pitchFamily="18" charset="-122"/>
              </a:rPr>
              <a:t>从而使强化学习算法能够以端到端的方式解决复杂问题</a:t>
            </a:r>
            <a:endParaRPr lang="en-US" altLang="zh-CN" sz="2000" dirty="0">
              <a:latin typeface="+mj-ea"/>
              <a:ea typeface="+mj-ea"/>
              <a:cs typeface="阿里巴巴普惠体 R" panose="00020600040101010101" pitchFamily="18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87C55E99-D098-4C73-A4C6-E7EEB196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820357"/>
            <a:ext cx="4235516" cy="3176638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D369C633-9CE7-4656-9EB5-3761040D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4" y="2820357"/>
            <a:ext cx="5661438" cy="32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0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0B5A-BDE2-09ED-793C-74241695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141240" cy="682237"/>
          </a:xfrm>
        </p:spPr>
        <p:txBody>
          <a:bodyPr>
            <a:normAutofit/>
          </a:bodyPr>
          <a:lstStyle/>
          <a:p>
            <a:r>
              <a:rPr lang="en-US" altLang="zh-CN" dirty="0"/>
              <a:t>DQN (Deep Q-Network)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F6DFF-9639-242E-3BFC-54BFD60EC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58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/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不直接更新策略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基于值的方法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学习算法学习一个由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作为参数的函数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Target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t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优化目标 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⋆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阿里巴巴普惠体 R" panose="00020600040101010101" pitchFamily="18" charset="-122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𝛾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limLow>
                                                    <m:limLow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limLow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max</m:t>
                                                      </m:r>
                                                    </m:e>
                                                    <m:lim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lim>
                                                  </m:limLow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𝑄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𝑠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+1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blipFill>
                <a:blip r:embed="rId2"/>
                <a:stretch>
                  <a:fillRect l="-76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2">
            <a:extLst>
              <a:ext uri="{FF2B5EF4-FFF2-40B4-BE49-F238E27FC236}">
                <a16:creationId xmlns:a16="http://schemas.microsoft.com/office/drawing/2014/main" id="{82EE9546-224E-6E92-7DC5-D76D154B935B}"/>
              </a:ext>
            </a:extLst>
          </p:cNvPr>
          <p:cNvSpPr txBox="1"/>
          <p:nvPr/>
        </p:nvSpPr>
        <p:spPr>
          <a:xfrm>
            <a:off x="7993354" y="58700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+mj-ea"/>
                <a:ea typeface="+mj-ea"/>
              </a:rPr>
              <a:t>此处无梯度</a:t>
            </a:r>
          </a:p>
        </p:txBody>
      </p:sp>
    </p:spTree>
    <p:extLst>
      <p:ext uri="{BB962C8B-B14F-4D97-AF65-F5344CB8AC3E}">
        <p14:creationId xmlns:p14="http://schemas.microsoft.com/office/powerpoint/2010/main" val="2834008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70B5A-BDE2-09ED-793C-74241695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141240" cy="682237"/>
          </a:xfrm>
        </p:spPr>
        <p:txBody>
          <a:bodyPr>
            <a:normAutofit/>
          </a:bodyPr>
          <a:lstStyle/>
          <a:p>
            <a:r>
              <a:rPr lang="en-US" altLang="zh-CN" dirty="0"/>
              <a:t>DQN (Deep Q-Network)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F6DFF-9639-242E-3BFC-54BFD60EC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59</a:t>
            </a:fld>
            <a:endParaRPr 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/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不直接更新策略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基于值的方法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学习算法学习一个由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+mj-ea"/>
                    <a:ea typeface="+mj-ea"/>
                    <a:cs typeface="阿里巴巴普惠体 R" panose="00020600040101010101" pitchFamily="18" charset="-122"/>
                  </a:rPr>
                  <a:t> 作为参数的函数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,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𝑎</m:t>
                    </m:r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en-US" altLang="zh-CN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Target</a:t>
                </a:r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值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t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更新方程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𝛾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j-ea"/>
                            <a:cs typeface="阿里巴巴普惠体 R" panose="00020600040101010101" pitchFamily="18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+mj-ea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j-ea"/>
                                    <a:cs typeface="阿里巴巴普惠体 R" panose="00020600040101010101" pitchFamily="18" charset="-122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+mj-ea"/>
                        <a:cs typeface="阿里巴巴普惠体 R" panose="00020600040101010101" pitchFamily="18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:r>
                  <a:rPr lang="zh-CN" altLang="en-US" sz="2400" dirty="0">
                    <a:latin typeface="+mj-ea"/>
                    <a:ea typeface="+mj-ea"/>
                    <a:cs typeface="阿里巴巴普惠体 R" panose="00020600040101010101" pitchFamily="18" charset="-122"/>
                  </a:rPr>
                  <a:t>优化目标 </a:t>
                </a:r>
                <a:endParaRPr lang="en-US" altLang="zh-CN" sz="2400" dirty="0">
                  <a:latin typeface="+mj-ea"/>
                  <a:ea typeface="+mj-ea"/>
                  <a:cs typeface="阿里巴巴普惠体 R" panose="00020600040101010101" pitchFamily="18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⋆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j-ea"/>
                          <a:cs typeface="阿里巴巴普惠体 R" panose="00020600040101010101" pitchFamily="18" charset="-122"/>
                        </a:rPr>
                        <m:t>←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+mj-ea"/>
                              <a:cs typeface="阿里巴巴普惠体 R" panose="00020600040101010101" pitchFamily="18" charset="-122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j-ea"/>
                                  <a:cs typeface="阿里巴巴普惠体 R" panose="00020600040101010101" pitchFamily="18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  <a:cs typeface="阿里巴巴普惠体 R" panose="00020600040101010101" pitchFamily="18" charset="-122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+mj-ea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+mj-ea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∈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+mj-ea"/>
                                              <a:cs typeface="阿里巴巴普惠体 R" panose="00020600040101010101" pitchFamily="18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阿里巴巴普惠体 R" panose="00020600040101010101" pitchFamily="18" charset="-122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cs typeface="阿里巴巴普惠体 R" panose="00020600040101010101" pitchFamily="18" charset="-122"/>
                                                </a:rPr>
                                                <m:t>𝛾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阿里巴巴普惠体 R" panose="00020600040101010101" pitchFamily="18" charset="-122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limLow>
                                                    <m:limLow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limLow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max</m:t>
                                                      </m:r>
                                                    </m:e>
                                                    <m:lim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lim>
                                                  </m:limLow>
                                                </m:fNam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altLang="zh-CN" sz="2400" b="0" i="1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𝑄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altLang="zh-CN" sz="2400" b="0" i="0" smtClean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target</m:t>
                                                      </m:r>
                                                    </m:sup>
                                                  </m:sSup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𝑠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𝑡</m:t>
                                                          </m:r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+1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阿里巴巴普惠体 R" panose="00020600040101010101" pitchFamily="18" charset="-122"/>
                                                        </a:rPr>
                                                        <m:t>,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𝑎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altLang="zh-CN" sz="2400" i="1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cs typeface="阿里巴巴普惠体 R" panose="00020600040101010101" pitchFamily="18" charset="-122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+mj-ea"/>
                                          <a:cs typeface="阿里巴巴普惠体 R" panose="00020600040101010101" pitchFamily="18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F61831-548F-822E-E82B-71C8C71E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74" y="1743335"/>
                <a:ext cx="11141241" cy="4253472"/>
              </a:xfrm>
              <a:prstGeom prst="rect">
                <a:avLst/>
              </a:prstGeom>
              <a:blipFill>
                <a:blip r:embed="rId2"/>
                <a:stretch>
                  <a:fillRect l="-76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82EE9546-224E-6E92-7DC5-D76D154B935B}"/>
                  </a:ext>
                </a:extLst>
              </p:cNvPr>
              <p:cNvSpPr txBox="1"/>
              <p:nvPr/>
            </p:nvSpPr>
            <p:spPr>
              <a:xfrm>
                <a:off x="7023100" y="5870033"/>
                <a:ext cx="4605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每</a:t>
                </a:r>
                <a:r>
                  <a:rPr lang="en-US" altLang="zh-CN" dirty="0">
                    <a:solidFill>
                      <a:srgbClr val="C00000"/>
                    </a:solidFill>
                    <a:latin typeface="+mj-ea"/>
                    <a:ea typeface="+mj-ea"/>
                  </a:rPr>
                  <a:t>N</a:t>
                </a:r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步更新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target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阿里巴巴普惠体 R" panose="00020600040101010101" pitchFamily="18" charset="-122"/>
                      </a:rPr>
                      <m:t>←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阿里巴巴普惠体 R" panose="00020600040101010101" pitchFamily="18" charset="-122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 ，提高数值稳定性 </a:t>
                </a:r>
              </a:p>
            </p:txBody>
          </p:sp>
        </mc:Choice>
        <mc:Fallback xmlns="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82EE9546-224E-6E92-7DC5-D76D154B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00" y="5870033"/>
                <a:ext cx="4605171" cy="369332"/>
              </a:xfrm>
              <a:prstGeom prst="rect">
                <a:avLst/>
              </a:prstGeom>
              <a:blipFill>
                <a:blip r:embed="rId3"/>
                <a:stretch>
                  <a:fillRect l="-105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1270F4-9902-9904-1E93-711BCE5B4FD6}"/>
                  </a:ext>
                </a:extLst>
              </p:cNvPr>
              <p:cNvSpPr txBox="1"/>
              <p:nvPr/>
            </p:nvSpPr>
            <p:spPr>
              <a:xfrm>
                <a:off x="3098801" y="5996807"/>
                <a:ext cx="2870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𝐷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latin typeface="+mj-ea"/>
                    <a:ea typeface="+mj-ea"/>
                  </a:rPr>
                  <a:t>: replay buffer</a:t>
                </a:r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，保存一定数量的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1270F4-9902-9904-1E93-711BCE5B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01" y="5996807"/>
                <a:ext cx="2870200" cy="646331"/>
              </a:xfrm>
              <a:prstGeom prst="rect">
                <a:avLst/>
              </a:prstGeom>
              <a:blipFill>
                <a:blip r:embed="rId4"/>
                <a:stretch>
                  <a:fillRect l="-169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69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1C1D1-96BD-4723-A9F3-8B7410B9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回顾：机器学习模型分类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6441B-566F-429E-A199-DC09122C8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6</a:t>
            </a:fld>
            <a:endParaRPr lang="zh-CN"/>
          </a:p>
        </p:txBody>
      </p:sp>
      <p:sp>
        <p:nvSpPr>
          <p:cNvPr id="5" name="Shape 80">
            <a:extLst>
              <a:ext uri="{FF2B5EF4-FFF2-40B4-BE49-F238E27FC236}">
                <a16:creationId xmlns:a16="http://schemas.microsoft.com/office/drawing/2014/main" id="{D793AD73-9945-7A62-A0FC-5E23FD7E9EBF}"/>
              </a:ext>
            </a:extLst>
          </p:cNvPr>
          <p:cNvSpPr/>
          <p:nvPr/>
        </p:nvSpPr>
        <p:spPr>
          <a:xfrm>
            <a:off x="1328296" y="1940103"/>
            <a:ext cx="3734231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判别式模型</a:t>
            </a:r>
            <a:r>
              <a:rPr lang="zh-CN" altLang="en-US" sz="2400" dirty="0"/>
              <a:t> </a:t>
            </a:r>
            <a:r>
              <a:rPr lang="en-US" altLang="zh-CN" sz="2400" dirty="0"/>
              <a:t>(Discriminative Models)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描述式模型</a:t>
            </a:r>
            <a:r>
              <a:rPr lang="zh-CN" altLang="en-US" sz="2400" dirty="0"/>
              <a:t>           </a:t>
            </a:r>
            <a:r>
              <a:rPr lang="en-US" altLang="zh-CN" sz="2400" dirty="0"/>
              <a:t>(Descriptive Models)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生成式模型</a:t>
            </a:r>
            <a:r>
              <a:rPr lang="zh-CN" altLang="en-US" sz="2400" dirty="0"/>
              <a:t>   </a:t>
            </a:r>
            <a:r>
              <a:rPr lang="en-US" altLang="zh-CN" sz="2400" dirty="0"/>
              <a:t>(Generative Models)</a:t>
            </a:r>
            <a:endParaRPr lang="zh-CN" altLang="en-US" sz="2400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E0BE9B6F-F8D5-9C69-2DE5-7C3A65CB57DC}"/>
              </a:ext>
            </a:extLst>
          </p:cNvPr>
          <p:cNvSpPr/>
          <p:nvPr/>
        </p:nvSpPr>
        <p:spPr>
          <a:xfrm>
            <a:off x="6433970" y="1948691"/>
            <a:ext cx="4155654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监督式学习</a:t>
            </a:r>
            <a:r>
              <a:rPr lang="zh-CN" altLang="en-US" sz="2400" dirty="0"/>
              <a:t>        </a:t>
            </a:r>
            <a:r>
              <a:rPr lang="en-US" altLang="zh-CN" sz="2400" dirty="0"/>
              <a:t>(Supervised Learning)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非监督式学习</a:t>
            </a:r>
            <a:r>
              <a:rPr lang="zh-CN" altLang="en-US" sz="2400" dirty="0"/>
              <a:t> </a:t>
            </a:r>
            <a:r>
              <a:rPr lang="en-US" altLang="zh-CN" sz="2400" dirty="0"/>
              <a:t>(Unsupervised Learning)</a:t>
            </a:r>
            <a:endParaRPr lang="zh-CN" alt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BD8091-95A2-5EFE-CA11-E4F477C9B2B4}"/>
              </a:ext>
            </a:extLst>
          </p:cNvPr>
          <p:cNvCxnSpPr>
            <a:cxnSpLocks/>
          </p:cNvCxnSpPr>
          <p:nvPr/>
        </p:nvCxnSpPr>
        <p:spPr>
          <a:xfrm>
            <a:off x="5051344" y="2235964"/>
            <a:ext cx="1134071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36D3F-6E82-1001-0DAA-13A49D7B3B45}"/>
              </a:ext>
            </a:extLst>
          </p:cNvPr>
          <p:cNvCxnSpPr>
            <a:cxnSpLocks/>
          </p:cNvCxnSpPr>
          <p:nvPr/>
        </p:nvCxnSpPr>
        <p:spPr>
          <a:xfrm>
            <a:off x="5072620" y="3697200"/>
            <a:ext cx="1134071" cy="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193998-FD13-984A-E165-E8A79206176B}"/>
              </a:ext>
            </a:extLst>
          </p:cNvPr>
          <p:cNvCxnSpPr>
            <a:cxnSpLocks/>
          </p:cNvCxnSpPr>
          <p:nvPr/>
        </p:nvCxnSpPr>
        <p:spPr>
          <a:xfrm flipV="1">
            <a:off x="5042693" y="3839094"/>
            <a:ext cx="1163998" cy="1265274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CB1C9-0C9F-17F3-DBF9-5296C59F4482}"/>
                  </a:ext>
                </a:extLst>
              </p:cNvPr>
              <p:cNvSpPr txBox="1"/>
              <p:nvPr/>
            </p:nvSpPr>
            <p:spPr>
              <a:xfrm>
                <a:off x="1615251" y="2688184"/>
                <a:ext cx="2823658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predict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label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Learn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|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CB1C9-0C9F-17F3-DBF9-5296C59F4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51" y="2688184"/>
                <a:ext cx="2823658" cy="564578"/>
              </a:xfrm>
              <a:prstGeom prst="rect">
                <a:avLst/>
              </a:prstGeom>
              <a:blipFill>
                <a:blip r:embed="rId3"/>
                <a:stretch>
                  <a:fillRect l="-2808" t="-4301" r="-216" b="-150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5ABAB-5113-74A5-D97C-84FD3936F648}"/>
                  </a:ext>
                </a:extLst>
              </p:cNvPr>
              <p:cNvSpPr txBox="1"/>
              <p:nvPr/>
            </p:nvSpPr>
            <p:spPr>
              <a:xfrm>
                <a:off x="1603911" y="4190109"/>
                <a:ext cx="3591176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describe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its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probability.</a:t>
                </a: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Learn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85ABAB-5113-74A5-D97C-84FD3936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11" y="4190109"/>
                <a:ext cx="3591176" cy="564578"/>
              </a:xfrm>
              <a:prstGeom prst="rect">
                <a:avLst/>
              </a:prstGeom>
              <a:blipFill>
                <a:blip r:embed="rId4"/>
                <a:stretch>
                  <a:fillRect l="-2207" t="-4301" r="-1019" b="-1505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161BB-ED18-0EA1-B83A-B5DC9308A2F7}"/>
                  </a:ext>
                </a:extLst>
              </p:cNvPr>
              <p:cNvSpPr txBox="1"/>
              <p:nvPr/>
            </p:nvSpPr>
            <p:spPr>
              <a:xfrm>
                <a:off x="1615251" y="5618361"/>
                <a:ext cx="3942875" cy="5645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Given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a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latent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vector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𝑧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,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generate</a:t>
                </a:r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𝑥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  <a:sym typeface="Helvetica Light"/>
                  </a:rPr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𝑧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L</a:t>
                </a: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earn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𝑝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7161BB-ED18-0EA1-B83A-B5DC9308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51" y="5618361"/>
                <a:ext cx="3942875" cy="564578"/>
              </a:xfrm>
              <a:prstGeom prst="rect">
                <a:avLst/>
              </a:prstGeom>
              <a:blipFill>
                <a:blip r:embed="rId5"/>
                <a:stretch>
                  <a:fillRect l="-2009" t="-5435" b="-152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149E9A-D21F-FD18-98DD-645BDFE747A9}"/>
                  </a:ext>
                </a:extLst>
              </p:cNvPr>
              <p:cNvSpPr txBox="1"/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Need labels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149E9A-D21F-FD18-98DD-645BDFE7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blipFill>
                <a:blip r:embed="rId6"/>
                <a:stretch>
                  <a:fillRect l="-5372" t="-9615" r="-826" b="-26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EE8408-898C-4E46-1863-D3CDA99F92AF}"/>
                  </a:ext>
                </a:extLst>
              </p:cNvPr>
              <p:cNvSpPr txBox="1"/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Do not need labels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EE8408-898C-4E46-1863-D3CDA99F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blipFill>
                <a:blip r:embed="rId7"/>
                <a:stretch>
                  <a:fillRect l="-3746" t="-7547" r="-576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3885CCA-D0B9-BE34-DB72-C127CB1E7815}"/>
              </a:ext>
            </a:extLst>
          </p:cNvPr>
          <p:cNvSpPr txBox="1"/>
          <p:nvPr/>
        </p:nvSpPr>
        <p:spPr>
          <a:xfrm>
            <a:off x="6430693" y="4861529"/>
            <a:ext cx="437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       </a:t>
            </a:r>
            <a:r>
              <a:rPr lang="en-US" altLang="zh-CN" sz="2400" dirty="0"/>
              <a:t>(Reinforcement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endParaRPr lang="zh-CN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AC084-9563-F4EE-5425-152005C6F923}"/>
              </a:ext>
            </a:extLst>
          </p:cNvPr>
          <p:cNvSpPr txBox="1"/>
          <p:nvPr/>
        </p:nvSpPr>
        <p:spPr>
          <a:xfrm>
            <a:off x="6778147" y="5678075"/>
            <a:ext cx="4462072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200911" indent="-200911" defTabSz="410751" latinLnBrk="1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Interact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with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environment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to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gather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data</a:t>
            </a:r>
            <a:endParaRPr lang="zh-CN" altLang="en-US" sz="16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B017F-8DDF-0A78-1D7F-F656A11F41F6}"/>
              </a:ext>
            </a:extLst>
          </p:cNvPr>
          <p:cNvSpPr txBox="1"/>
          <p:nvPr/>
        </p:nvSpPr>
        <p:spPr>
          <a:xfrm>
            <a:off x="1271014" y="1360939"/>
            <a:ext cx="3801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00B050"/>
                </a:solidFill>
              </a:rPr>
              <a:t>Three types of models: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123D1-173E-38B7-D7D0-5C52BA883F57}"/>
              </a:ext>
            </a:extLst>
          </p:cNvPr>
          <p:cNvSpPr txBox="1"/>
          <p:nvPr/>
        </p:nvSpPr>
        <p:spPr>
          <a:xfrm>
            <a:off x="6475730" y="1355363"/>
            <a:ext cx="2279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Two settings: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76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 advAuto="0"/>
      <p:bldP spid="6" grpId="0" uiExpand="1" build="p" animBg="1" advAuto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0BA8A-1608-8E30-3383-6923E138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强化学习的其他方法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A89EB-7A62-249B-F585-34AF980C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54" y="1357162"/>
            <a:ext cx="7429090" cy="50051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基于策略的方法 </a:t>
            </a:r>
            <a:r>
              <a:rPr lang="en-US" altLang="zh-CN" sz="2400" b="1" dirty="0"/>
              <a:t>(policy-based methods)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不显式定义价值函数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通过与环境的交互计算策略的期望回报，并基于期望回报学习策略</a:t>
            </a:r>
            <a:endParaRPr lang="en-US" altLang="zh-CN" dirty="0"/>
          </a:p>
          <a:p>
            <a:pPr lvl="2">
              <a:lnSpc>
                <a:spcPct val="100000"/>
              </a:lnSpc>
            </a:pPr>
            <a:r>
              <a:rPr lang="zh-CN" altLang="en-US" sz="2400" dirty="0"/>
              <a:t>例如通过蒙特卡洛计算积分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Actor-Critic</a:t>
            </a:r>
            <a:r>
              <a:rPr lang="zh-CN" altLang="en-US" sz="2400" b="1" dirty="0"/>
              <a:t>方法</a:t>
            </a:r>
            <a:endParaRPr lang="en-US" altLang="zh-CN" sz="2400" b="1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同时学习价值函数和策略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通过与环境的交互学习价值函数</a:t>
            </a:r>
            <a:r>
              <a:rPr lang="en-US" altLang="zh-CN" dirty="0"/>
              <a:t>/Q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利用价值函数学习策略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053C57-4912-B3F7-A069-407C9CDA1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60</a:t>
            </a:fld>
            <a:endParaRPr lang="zh-CN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AC73171-78BB-D85A-2E7E-41926CE49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3" y="2435224"/>
            <a:ext cx="3808413" cy="37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2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878425" y="1127848"/>
            <a:ext cx="2476006" cy="4323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33548" y="1934034"/>
            <a:ext cx="13657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sz="6600" dirty="0">
                <a:solidFill>
                  <a:schemeClr val="bg1"/>
                </a:solidFill>
                <a:latin typeface="+mj-ea"/>
                <a:ea typeface="+mj-ea"/>
              </a:rPr>
              <a:t>谢</a:t>
            </a:r>
            <a:endParaRPr lang="en-US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sz="6600" dirty="0">
                <a:solidFill>
                  <a:schemeClr val="bg1"/>
                </a:solidFill>
                <a:latin typeface="+mj-ea"/>
                <a:ea typeface="+mj-ea"/>
              </a:rPr>
              <a:t>谢</a:t>
            </a:r>
            <a:endParaRPr 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188813" y="4691735"/>
            <a:ext cx="1836080" cy="51720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47511FCB-1BA3-DF35-0B87-DD17FBA5A838}"/>
              </a:ext>
            </a:extLst>
          </p:cNvPr>
          <p:cNvSpPr/>
          <p:nvPr/>
        </p:nvSpPr>
        <p:spPr>
          <a:xfrm>
            <a:off x="6282548" y="1326497"/>
            <a:ext cx="4834664" cy="3298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C30B64-BEC3-1A21-85AE-BE9506B4AA2B}"/>
              </a:ext>
            </a:extLst>
          </p:cNvPr>
          <p:cNvSpPr/>
          <p:nvPr/>
        </p:nvSpPr>
        <p:spPr>
          <a:xfrm>
            <a:off x="6282548" y="4772208"/>
            <a:ext cx="4834664" cy="141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强化学习（</a:t>
            </a:r>
            <a:r>
              <a:rPr lang="en-US" altLang="zh-CN" dirty="0"/>
              <a:t>Reinforcement Learning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7</a:t>
            </a:fld>
            <a:endParaRPr lang="zh-CN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E522AF4-889C-5907-10D4-CA92814A0C98}"/>
              </a:ext>
            </a:extLst>
          </p:cNvPr>
          <p:cNvSpPr/>
          <p:nvPr/>
        </p:nvSpPr>
        <p:spPr>
          <a:xfrm rot="10800000">
            <a:off x="4630974" y="2672741"/>
            <a:ext cx="953590" cy="47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F03594-5FE0-56F3-83B3-0C140DCADE85}"/>
              </a:ext>
            </a:extLst>
          </p:cNvPr>
          <p:cNvSpPr txBox="1"/>
          <p:nvPr/>
        </p:nvSpPr>
        <p:spPr>
          <a:xfrm>
            <a:off x="838202" y="2228671"/>
            <a:ext cx="3007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给出数据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学习数据中的模型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追求模型的准确性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F2DC7C2-A22B-A5C6-54C1-731615D149DB}"/>
              </a:ext>
            </a:extLst>
          </p:cNvPr>
          <p:cNvSpPr txBox="1"/>
          <p:nvPr/>
        </p:nvSpPr>
        <p:spPr>
          <a:xfrm>
            <a:off x="6430693" y="4861529"/>
            <a:ext cx="437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       </a:t>
            </a:r>
            <a:r>
              <a:rPr lang="en-US" altLang="zh-CN" sz="2400" dirty="0"/>
              <a:t>(Reinforcement</a:t>
            </a:r>
            <a:r>
              <a:rPr lang="zh-CN" altLang="en-US" sz="2400" dirty="0"/>
              <a:t> </a:t>
            </a:r>
            <a:r>
              <a:rPr lang="en-US" altLang="zh-CN" sz="2400" dirty="0"/>
              <a:t>Learning)</a:t>
            </a:r>
            <a:endParaRPr lang="zh-CN" altLang="en-US" sz="2400"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5A27F49-1871-BA0D-57CA-384FACE50CD0}"/>
              </a:ext>
            </a:extLst>
          </p:cNvPr>
          <p:cNvSpPr txBox="1"/>
          <p:nvPr/>
        </p:nvSpPr>
        <p:spPr>
          <a:xfrm>
            <a:off x="6778147" y="5678075"/>
            <a:ext cx="4462072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200911" indent="-200911" defTabSz="410751" latinLnBrk="1" hangingPunct="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Interact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with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environment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to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gather</a:t>
            </a:r>
            <a:r>
              <a:rPr lang="zh-CN" altLang="en-US" sz="16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sym typeface="Helvetica Light"/>
              </a:rPr>
              <a:t>data</a:t>
            </a:r>
            <a:endParaRPr lang="zh-CN" altLang="en-US" sz="1600" dirty="0">
              <a:solidFill>
                <a:srgbClr val="FF0000"/>
              </a:solidFill>
              <a:sym typeface="Helvetica Light"/>
            </a:endParaRPr>
          </a:p>
        </p:txBody>
      </p:sp>
      <p:sp>
        <p:nvSpPr>
          <p:cNvPr id="14" name="Shape 80">
            <a:extLst>
              <a:ext uri="{FF2B5EF4-FFF2-40B4-BE49-F238E27FC236}">
                <a16:creationId xmlns:a16="http://schemas.microsoft.com/office/drawing/2014/main" id="{0602C5DE-AFCD-A34B-77FE-07375788A22F}"/>
              </a:ext>
            </a:extLst>
          </p:cNvPr>
          <p:cNvSpPr/>
          <p:nvPr/>
        </p:nvSpPr>
        <p:spPr>
          <a:xfrm>
            <a:off x="6433970" y="1948691"/>
            <a:ext cx="4155654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5F327C"/>
                </a:solidFill>
              </a:defRPr>
            </a:lvl1pPr>
          </a:lstStyle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监督式学习</a:t>
            </a:r>
            <a:r>
              <a:rPr lang="zh-CN" altLang="en-US" sz="2400" dirty="0"/>
              <a:t>        </a:t>
            </a:r>
            <a:r>
              <a:rPr lang="en-US" altLang="zh-CN" sz="2400" dirty="0"/>
              <a:t>(Supervised Learning)</a:t>
            </a: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endParaRPr lang="zh-CN" altLang="en-US" sz="2400" dirty="0"/>
          </a:p>
          <a:p>
            <a:pPr marL="401822" indent="-401822">
              <a:buFont typeface="Arial" panose="020B0604020202020204" pitchFamily="34" charset="0"/>
              <a:buChar char="•"/>
              <a:defRPr sz="1800" b="0">
                <a:solidFill>
                  <a:srgbClr val="000000"/>
                </a:solidFill>
              </a:defRPr>
            </a:pP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非监督式学习</a:t>
            </a:r>
            <a:r>
              <a:rPr lang="zh-CN" altLang="en-US" sz="2400" dirty="0"/>
              <a:t> </a:t>
            </a:r>
            <a:r>
              <a:rPr lang="en-US" altLang="zh-CN" sz="2400" dirty="0"/>
              <a:t>(Unsupervised Learning)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6F292C36-8BD7-DD4F-6FA9-326E5155F1B2}"/>
                  </a:ext>
                </a:extLst>
              </p:cNvPr>
              <p:cNvSpPr txBox="1"/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Need labels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6F292C36-8BD7-DD4F-6FA9-326E5155F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2764905"/>
                <a:ext cx="1475725" cy="318357"/>
              </a:xfrm>
              <a:prstGeom prst="rect">
                <a:avLst/>
              </a:prstGeom>
              <a:blipFill>
                <a:blip r:embed="rId3"/>
                <a:stretch>
                  <a:fillRect l="-5372" t="-9615" r="-826" b="-269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D998166B-03F1-511A-C1FB-75B55236685F}"/>
                  </a:ext>
                </a:extLst>
              </p:cNvPr>
              <p:cNvSpPr txBox="1"/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marL="200911" indent="-200911" defTabSz="410751" latinLnBrk="1" hangingPunct="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rgbClr val="FF0000"/>
                    </a:solidFill>
                    <a:sym typeface="Helvetica Light"/>
                  </a:rPr>
                  <a:t>Do not need labels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𝑦</m:t>
                    </m:r>
                  </m:oMath>
                </a14:m>
                <a:endParaRPr lang="zh-CN" altLang="en-US" sz="1600" dirty="0">
                  <a:solidFill>
                    <a:srgbClr val="FF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3">
                <a:extLst>
                  <a:ext uri="{FF2B5EF4-FFF2-40B4-BE49-F238E27FC236}">
                    <a16:creationId xmlns:a16="http://schemas.microsoft.com/office/drawing/2014/main" id="{D998166B-03F1-511A-C1FB-75B552366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7" y="4233147"/>
                <a:ext cx="2115324" cy="318357"/>
              </a:xfrm>
              <a:prstGeom prst="rect">
                <a:avLst/>
              </a:prstGeom>
              <a:blipFill>
                <a:blip r:embed="rId4"/>
                <a:stretch>
                  <a:fillRect l="-3746" t="-7547" r="-576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9">
            <a:extLst>
              <a:ext uri="{FF2B5EF4-FFF2-40B4-BE49-F238E27FC236}">
                <a16:creationId xmlns:a16="http://schemas.microsoft.com/office/drawing/2014/main" id="{8696DA7C-685F-968E-012F-3C22434DA20E}"/>
              </a:ext>
            </a:extLst>
          </p:cNvPr>
          <p:cNvSpPr txBox="1"/>
          <p:nvPr/>
        </p:nvSpPr>
        <p:spPr>
          <a:xfrm>
            <a:off x="6475730" y="1355363"/>
            <a:ext cx="2279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</a:rPr>
              <a:t> </a:t>
            </a:r>
            <a:r>
              <a:rPr lang="en-US" altLang="zh-CN" sz="2800" dirty="0">
                <a:solidFill>
                  <a:srgbClr val="00B050"/>
                </a:solidFill>
              </a:rPr>
              <a:t>Two settings:</a:t>
            </a:r>
            <a:endParaRPr lang="zh-CN" altLang="en-US" sz="2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7F0ECB-BDEF-3623-8480-CF9A261DE5CF}"/>
              </a:ext>
            </a:extLst>
          </p:cNvPr>
          <p:cNvSpPr txBox="1"/>
          <p:nvPr/>
        </p:nvSpPr>
        <p:spPr>
          <a:xfrm>
            <a:off x="633891" y="4772208"/>
            <a:ext cx="3600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通过交互获取数据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学习行动的策略</a:t>
            </a:r>
            <a:endParaRPr lang="en-US" altLang="zh-CN" sz="2400" dirty="0">
              <a:latin typeface="+mj-ea"/>
              <a:ea typeface="+mj-ea"/>
            </a:endParaRPr>
          </a:p>
          <a:p>
            <a:pPr algn="ctr"/>
            <a:r>
              <a:rPr lang="zh-CN" altLang="en-US" sz="2400" dirty="0">
                <a:latin typeface="+mj-ea"/>
                <a:ea typeface="+mj-ea"/>
              </a:rPr>
              <a:t>追求策略效用的最大化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9636700-B7AB-3692-8748-C6FE1CCC96DE}"/>
              </a:ext>
            </a:extLst>
          </p:cNvPr>
          <p:cNvSpPr/>
          <p:nvPr/>
        </p:nvSpPr>
        <p:spPr>
          <a:xfrm rot="10800000">
            <a:off x="4630974" y="5129117"/>
            <a:ext cx="953590" cy="472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9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BA11F-F20E-E8A0-8BED-D56D9F4C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258EF-1217-0F63-CF1D-0A3D70FA4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t>8</a:t>
            </a:fld>
            <a:endParaRPr lang="zh-CN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2D41043E-44F0-71F9-9743-6E338D3586FC}"/>
              </a:ext>
            </a:extLst>
          </p:cNvPr>
          <p:cNvSpPr txBox="1">
            <a:spLocks/>
          </p:cNvSpPr>
          <p:nvPr/>
        </p:nvSpPr>
        <p:spPr>
          <a:xfrm>
            <a:off x="1383969" y="1693825"/>
            <a:ext cx="8920480" cy="3470350"/>
          </a:xfrm>
          <a:prstGeom prst="rect">
            <a:avLst/>
          </a:prstGeom>
        </p:spPr>
        <p:txBody>
          <a:bodyPr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/>
              <a:t>强化理论</a:t>
            </a:r>
            <a:endParaRPr kumimoji="1" lang="en-US" altLang="zh-CN" sz="3200" dirty="0"/>
          </a:p>
          <a:p>
            <a:pPr lvl="1">
              <a:lnSpc>
                <a:spcPct val="150000"/>
              </a:lnSpc>
            </a:pPr>
            <a:r>
              <a:rPr kumimoji="1" lang="zh-CN" altLang="en-US" sz="2800" dirty="0"/>
              <a:t>通过</a:t>
            </a:r>
            <a:r>
              <a:rPr kumimoji="1" lang="zh-CN" altLang="en-US" sz="2800" u="sng" dirty="0"/>
              <a:t>奖励</a:t>
            </a:r>
            <a:r>
              <a:rPr kumimoji="1" lang="zh-CN" altLang="en-US" sz="2800" dirty="0"/>
              <a:t>和</a:t>
            </a:r>
            <a:r>
              <a:rPr kumimoji="1" lang="zh-CN" altLang="en-US" sz="2800" u="sng" dirty="0"/>
              <a:t>惩罚</a:t>
            </a:r>
            <a:r>
              <a:rPr kumimoji="1" lang="zh-CN" altLang="en-US" sz="2800" dirty="0"/>
              <a:t>的方式可以改变智能体的行为方式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6052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回顾：搜索问题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B04F12-2911-494B-9AE8-6A8B6570AC67}" type="slidenum">
              <a:rPr lang="en-US" altLang="zh-CN" smtClean="0"/>
              <a:pPr/>
              <a:t>9</a:t>
            </a:fld>
            <a:endParaRPr lang="zh-CN"/>
          </a:p>
        </p:txBody>
      </p:sp>
      <p:sp>
        <p:nvSpPr>
          <p:cNvPr id="11" name="内容占位符 2"/>
          <p:cNvSpPr txBox="1"/>
          <p:nvPr/>
        </p:nvSpPr>
        <p:spPr>
          <a:xfrm>
            <a:off x="941891" y="1207163"/>
            <a:ext cx="10877576" cy="12342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600" b="1" dirty="0"/>
          </a:p>
        </p:txBody>
      </p:sp>
      <p:graphicFrame>
        <p:nvGraphicFramePr>
          <p:cNvPr id="10" name="内容占位符 2">
            <a:extLst>
              <a:ext uri="{FF2B5EF4-FFF2-40B4-BE49-F238E27FC236}">
                <a16:creationId xmlns:a16="http://schemas.microsoft.com/office/drawing/2014/main" id="{F2AFB6D0-636E-1F07-44F3-DC88041DF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418154"/>
              </p:ext>
            </p:extLst>
          </p:nvPr>
        </p:nvGraphicFramePr>
        <p:xfrm>
          <a:off x="6739916" y="1216874"/>
          <a:ext cx="4796058" cy="5285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oogle Shape;1438;p54">
            <a:extLst>
              <a:ext uri="{FF2B5EF4-FFF2-40B4-BE49-F238E27FC236}">
                <a16:creationId xmlns:a16="http://schemas.microsoft.com/office/drawing/2014/main" id="{79EE2AB9-FDAA-3B6D-BDB7-EB5B440ADDF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565" y="1770767"/>
            <a:ext cx="5122711" cy="42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95.9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7431</TotalTime>
  <Words>6752</Words>
  <Application>Microsoft Macintosh PowerPoint</Application>
  <PresentationFormat>Widescreen</PresentationFormat>
  <Paragraphs>1273</Paragraphs>
  <Slides>61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Cambria Math</vt:lpstr>
      <vt:lpstr>Wingdings</vt:lpstr>
      <vt:lpstr>Microsoft YaHei</vt:lpstr>
      <vt:lpstr>KaiTi</vt:lpstr>
      <vt:lpstr>Microsoft YaHei UI</vt:lpstr>
      <vt:lpstr>微软雅黑 Light</vt:lpstr>
      <vt:lpstr>Arial</vt:lpstr>
      <vt:lpstr>等线</vt:lpstr>
      <vt:lpstr>Microsoft YaHei</vt:lpstr>
      <vt:lpstr>STKaiti</vt:lpstr>
      <vt:lpstr>Office 主题​​</vt:lpstr>
      <vt:lpstr>PowerPoint Presentation</vt:lpstr>
      <vt:lpstr>本章内容</vt:lpstr>
      <vt:lpstr>Deep Q-Learning （第一个深度强化学习算法）</vt:lpstr>
      <vt:lpstr>强化学习控制灵巧手拧魔方</vt:lpstr>
      <vt:lpstr>强化学习（Reinforcement Learning）</vt:lpstr>
      <vt:lpstr>回顾：机器学习模型分类</vt:lpstr>
      <vt:lpstr>强化学习（Reinforcement Learning）</vt:lpstr>
      <vt:lpstr>强化学习</vt:lpstr>
      <vt:lpstr>回顾：搜索问题</vt:lpstr>
      <vt:lpstr>强化学习与决策问题</vt:lpstr>
      <vt:lpstr>强化学习与决策问题</vt:lpstr>
      <vt:lpstr>强化学习的要素</vt:lpstr>
      <vt:lpstr>强化学习的要素</vt:lpstr>
      <vt:lpstr>强化学习的要素</vt:lpstr>
      <vt:lpstr>强化学习的要素</vt:lpstr>
      <vt:lpstr>强化学习的要素</vt:lpstr>
      <vt:lpstr>状态、动作、状态转移和奖励示意图</vt:lpstr>
      <vt:lpstr>奖励函数对智能体最优策略的影响</vt:lpstr>
      <vt:lpstr>奖励函数对智能体最优策略的影响</vt:lpstr>
      <vt:lpstr>价值函数</vt:lpstr>
      <vt:lpstr>状态价值V_π和动作价值Q_π</vt:lpstr>
      <vt:lpstr>强化学习的方法</vt:lpstr>
      <vt:lpstr>强化学习的方法</vt:lpstr>
      <vt:lpstr>动态规划：数字三角形</vt:lpstr>
      <vt:lpstr>Bellman方程</vt:lpstr>
      <vt:lpstr>Bellman方程</vt:lpstr>
      <vt:lpstr>Bellman期望方程示意图</vt:lpstr>
      <vt:lpstr>Bellman期望方程示意图</vt:lpstr>
      <vt:lpstr>Bellman最优方程示意图</vt:lpstr>
      <vt:lpstr>Bellman最优方程示意图</vt:lpstr>
      <vt:lpstr>利用Bellman方程改进策略： 策略估值（Policy Evaluation）</vt:lpstr>
      <vt:lpstr>利用Bellman方程改进策略： 策略估值（Policy Evaluation）</vt:lpstr>
      <vt:lpstr>PowerPoint Presentation</vt:lpstr>
      <vt:lpstr>PowerPoint Presentation</vt:lpstr>
      <vt:lpstr>利用Bellman方程改进策略： 策略提升（Policy Improvement）</vt:lpstr>
      <vt:lpstr>利用Bellman方程改进策略： 策略提升（Policy Improvement）</vt:lpstr>
      <vt:lpstr>定义证明v_(π^′ ) (s)≥v_π (s)</vt:lpstr>
      <vt:lpstr>利用Bellman方程改进策略：策略迭代（Policy Iteration）</vt:lpstr>
      <vt:lpstr>利用Bellman方程改进策略：策略迭代（Policy Iteration）</vt:lpstr>
      <vt:lpstr>利用Bellman方程改进策略：策略迭代（Policy Iteration）</vt:lpstr>
      <vt:lpstr>PowerPoint Presentation</vt:lpstr>
      <vt:lpstr>Q-Learning</vt:lpstr>
      <vt:lpstr>Q-Learning</vt:lpstr>
      <vt:lpstr>Q-Learning</vt:lpstr>
      <vt:lpstr>Q-Learning</vt:lpstr>
      <vt:lpstr>使用 Q-Learning 的离线策略控制</vt:lpstr>
      <vt:lpstr>Q-Learning</vt:lpstr>
      <vt:lpstr>Q学习 (Q-learning) 例子</vt:lpstr>
      <vt:lpstr>Q学习 (Q-learning) 例子</vt:lpstr>
      <vt:lpstr>Q学习 (Q-learning) 例子</vt:lpstr>
      <vt:lpstr>Q学习 (Q-learning) 例子</vt:lpstr>
      <vt:lpstr>Q学习 (Q-learning) 例子</vt:lpstr>
      <vt:lpstr>Q学习 (Q-learning) 例子</vt:lpstr>
      <vt:lpstr>价值和策略近似</vt:lpstr>
      <vt:lpstr>端到端强化学习</vt:lpstr>
      <vt:lpstr>深度强化学习带来的关键变化</vt:lpstr>
      <vt:lpstr>深度强化学习</vt:lpstr>
      <vt:lpstr>DQN (Deep Q-Network)</vt:lpstr>
      <vt:lpstr>DQN (Deep Q-Network)</vt:lpstr>
      <vt:lpstr>强化学习的其他方法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Zhang Muhan</cp:lastModifiedBy>
  <cp:revision>184</cp:revision>
  <dcterms:modified xsi:type="dcterms:W3CDTF">2024-05-30T05:22:54Z</dcterms:modified>
</cp:coreProperties>
</file>